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9" r:id="rId3"/>
    <p:sldId id="261" r:id="rId4"/>
    <p:sldId id="262" r:id="rId5"/>
    <p:sldId id="263" r:id="rId6"/>
    <p:sldId id="265" r:id="rId7"/>
    <p:sldId id="279" r:id="rId8"/>
    <p:sldId id="269" r:id="rId9"/>
    <p:sldId id="270" r:id="rId10"/>
    <p:sldId id="271" r:id="rId11"/>
    <p:sldId id="272" r:id="rId13"/>
    <p:sldId id="280" r:id="rId14"/>
    <p:sldId id="273" r:id="rId15"/>
    <p:sldId id="274" r:id="rId16"/>
    <p:sldId id="276" r:id="rId17"/>
    <p:sldId id="277" r:id="rId18"/>
    <p:sldId id="27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作者" initials="A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15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A77CD5-E701-4851-AF6A-12CB26928E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image" Target="../media/image2.jpeg"/><Relationship Id="rId4" Type="http://schemas.openxmlformats.org/officeDocument/2006/relationships/tags" Target="../tags/tag2.xml"/><Relationship Id="rId3" Type="http://schemas.openxmlformats.org/officeDocument/2006/relationships/image" Target="../media/image1.jpeg"/><Relationship Id="rId2" Type="http://schemas.openxmlformats.org/officeDocument/2006/relationships/tags" Target="../tags/tag1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76.xml"/><Relationship Id="rId8" Type="http://schemas.openxmlformats.org/officeDocument/2006/relationships/tags" Target="../tags/tag75.xml"/><Relationship Id="rId7" Type="http://schemas.openxmlformats.org/officeDocument/2006/relationships/image" Target="../media/image1.jpeg"/><Relationship Id="rId6" Type="http://schemas.openxmlformats.org/officeDocument/2006/relationships/tags" Target="../tags/tag74.xml"/><Relationship Id="rId5" Type="http://schemas.openxmlformats.org/officeDocument/2006/relationships/image" Target="../media/image4.jpeg"/><Relationship Id="rId4" Type="http://schemas.openxmlformats.org/officeDocument/2006/relationships/tags" Target="../tags/tag73.xml"/><Relationship Id="rId3" Type="http://schemas.openxmlformats.org/officeDocument/2006/relationships/image" Target="../media/image3.png"/><Relationship Id="rId2" Type="http://schemas.openxmlformats.org/officeDocument/2006/relationships/tags" Target="../tags/tag72.xml"/><Relationship Id="rId11" Type="http://schemas.openxmlformats.org/officeDocument/2006/relationships/tags" Target="../tags/tag78.xml"/><Relationship Id="rId10" Type="http://schemas.openxmlformats.org/officeDocument/2006/relationships/tags" Target="../tags/tag7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4.xml"/><Relationship Id="rId8" Type="http://schemas.openxmlformats.org/officeDocument/2006/relationships/tags" Target="../tags/tag83.xml"/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image" Target="../media/image2.jpeg"/><Relationship Id="rId4" Type="http://schemas.openxmlformats.org/officeDocument/2006/relationships/tags" Target="../tags/tag80.xml"/><Relationship Id="rId3" Type="http://schemas.openxmlformats.org/officeDocument/2006/relationships/image" Target="../media/image1.jpeg"/><Relationship Id="rId2" Type="http://schemas.openxmlformats.org/officeDocument/2006/relationships/tags" Target="../tags/tag79.xml"/><Relationship Id="rId10" Type="http://schemas.openxmlformats.org/officeDocument/2006/relationships/tags" Target="../tags/tag85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90.xml"/><Relationship Id="rId8" Type="http://schemas.openxmlformats.org/officeDocument/2006/relationships/tags" Target="../tags/tag89.xml"/><Relationship Id="rId7" Type="http://schemas.openxmlformats.org/officeDocument/2006/relationships/image" Target="../media/image1.jpeg"/><Relationship Id="rId6" Type="http://schemas.openxmlformats.org/officeDocument/2006/relationships/tags" Target="../tags/tag88.xml"/><Relationship Id="rId5" Type="http://schemas.openxmlformats.org/officeDocument/2006/relationships/image" Target="../media/image4.jpeg"/><Relationship Id="rId4" Type="http://schemas.openxmlformats.org/officeDocument/2006/relationships/tags" Target="../tags/tag87.xml"/><Relationship Id="rId3" Type="http://schemas.openxmlformats.org/officeDocument/2006/relationships/image" Target="../media/image3.png"/><Relationship Id="rId2" Type="http://schemas.openxmlformats.org/officeDocument/2006/relationships/tags" Target="../tags/tag86.xml"/><Relationship Id="rId11" Type="http://schemas.openxmlformats.org/officeDocument/2006/relationships/tags" Target="../tags/tag92.xml"/><Relationship Id="rId10" Type="http://schemas.openxmlformats.org/officeDocument/2006/relationships/tags" Target="../tags/tag9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image" Target="../media/image4.jpeg"/><Relationship Id="rId4" Type="http://schemas.openxmlformats.org/officeDocument/2006/relationships/tags" Target="../tags/tag94.xml"/><Relationship Id="rId3" Type="http://schemas.openxmlformats.org/officeDocument/2006/relationships/image" Target="../media/image3.png"/><Relationship Id="rId2" Type="http://schemas.openxmlformats.org/officeDocument/2006/relationships/tags" Target="../tags/tag93.xml"/><Relationship Id="rId12" Type="http://schemas.openxmlformats.org/officeDocument/2006/relationships/tags" Target="../tags/tag101.xml"/><Relationship Id="rId11" Type="http://schemas.openxmlformats.org/officeDocument/2006/relationships/tags" Target="../tags/tag100.xml"/><Relationship Id="rId10" Type="http://schemas.openxmlformats.org/officeDocument/2006/relationships/tags" Target="../tags/tag99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tags" Target="../tags/tag107.xml"/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image" Target="../media/image3.png"/><Relationship Id="rId2" Type="http://schemas.openxmlformats.org/officeDocument/2006/relationships/tags" Target="../tags/tag102.xml"/><Relationship Id="rId10" Type="http://schemas.openxmlformats.org/officeDocument/2006/relationships/tags" Target="../tags/tag109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16.xml"/><Relationship Id="rId8" Type="http://schemas.openxmlformats.org/officeDocument/2006/relationships/tags" Target="../tags/tag115.xml"/><Relationship Id="rId7" Type="http://schemas.openxmlformats.org/officeDocument/2006/relationships/tags" Target="../tags/tag114.x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tags" Target="../tags/tag111.xml"/><Relationship Id="rId3" Type="http://schemas.openxmlformats.org/officeDocument/2006/relationships/image" Target="../media/image3.png"/><Relationship Id="rId2" Type="http://schemas.openxmlformats.org/officeDocument/2006/relationships/tags" Target="../tags/tag110.xml"/><Relationship Id="rId10" Type="http://schemas.openxmlformats.org/officeDocument/2006/relationships/tags" Target="../tags/tag117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24.xml"/><Relationship Id="rId8" Type="http://schemas.openxmlformats.org/officeDocument/2006/relationships/tags" Target="../tags/tag123.xml"/><Relationship Id="rId7" Type="http://schemas.openxmlformats.org/officeDocument/2006/relationships/tags" Target="../tags/tag122.xml"/><Relationship Id="rId6" Type="http://schemas.openxmlformats.org/officeDocument/2006/relationships/tags" Target="../tags/tag121.xml"/><Relationship Id="rId5" Type="http://schemas.openxmlformats.org/officeDocument/2006/relationships/tags" Target="../tags/tag120.xml"/><Relationship Id="rId4" Type="http://schemas.openxmlformats.org/officeDocument/2006/relationships/tags" Target="../tags/tag119.xml"/><Relationship Id="rId3" Type="http://schemas.openxmlformats.org/officeDocument/2006/relationships/image" Target="../media/image3.png"/><Relationship Id="rId2" Type="http://schemas.openxmlformats.org/officeDocument/2006/relationships/tags" Target="../tags/tag118.xml"/><Relationship Id="rId10" Type="http://schemas.openxmlformats.org/officeDocument/2006/relationships/tags" Target="../tags/tag125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tags" Target="../tags/tag130.xml"/><Relationship Id="rId6" Type="http://schemas.openxmlformats.org/officeDocument/2006/relationships/tags" Target="../tags/tag129.xml"/><Relationship Id="rId5" Type="http://schemas.openxmlformats.org/officeDocument/2006/relationships/tags" Target="../tags/tag128.xml"/><Relationship Id="rId4" Type="http://schemas.openxmlformats.org/officeDocument/2006/relationships/tags" Target="../tags/tag127.xml"/><Relationship Id="rId3" Type="http://schemas.openxmlformats.org/officeDocument/2006/relationships/image" Target="../media/image3.png"/><Relationship Id="rId2" Type="http://schemas.openxmlformats.org/officeDocument/2006/relationships/tags" Target="../tags/tag126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41.xml"/><Relationship Id="rId8" Type="http://schemas.openxmlformats.org/officeDocument/2006/relationships/tags" Target="../tags/tag140.xml"/><Relationship Id="rId7" Type="http://schemas.openxmlformats.org/officeDocument/2006/relationships/tags" Target="../tags/tag139.xml"/><Relationship Id="rId6" Type="http://schemas.openxmlformats.org/officeDocument/2006/relationships/tags" Target="../tags/tag138.xml"/><Relationship Id="rId5" Type="http://schemas.openxmlformats.org/officeDocument/2006/relationships/image" Target="../media/image4.jpeg"/><Relationship Id="rId4" Type="http://schemas.openxmlformats.org/officeDocument/2006/relationships/tags" Target="../tags/tag137.xml"/><Relationship Id="rId3" Type="http://schemas.openxmlformats.org/officeDocument/2006/relationships/image" Target="../media/image3.png"/><Relationship Id="rId2" Type="http://schemas.openxmlformats.org/officeDocument/2006/relationships/tags" Target="../tags/tag136.xml"/><Relationship Id="rId11" Type="http://schemas.openxmlformats.org/officeDocument/2006/relationships/tags" Target="../tags/tag143.xml"/><Relationship Id="rId10" Type="http://schemas.openxmlformats.org/officeDocument/2006/relationships/tags" Target="../tags/tag14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image" Target="../media/image1.jpeg"/><Relationship Id="rId6" Type="http://schemas.openxmlformats.org/officeDocument/2006/relationships/tags" Target="../tags/tag11.xml"/><Relationship Id="rId5" Type="http://schemas.openxmlformats.org/officeDocument/2006/relationships/image" Target="../media/image4.jpeg"/><Relationship Id="rId4" Type="http://schemas.openxmlformats.org/officeDocument/2006/relationships/tags" Target="../tags/tag10.xml"/><Relationship Id="rId3" Type="http://schemas.openxmlformats.org/officeDocument/2006/relationships/image" Target="../media/image3.png"/><Relationship Id="rId2" Type="http://schemas.openxmlformats.org/officeDocument/2006/relationships/tags" Target="../tags/tag9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image" Target="../media/image1.jpeg"/><Relationship Id="rId6" Type="http://schemas.openxmlformats.org/officeDocument/2006/relationships/tags" Target="../tags/tag19.xml"/><Relationship Id="rId5" Type="http://schemas.openxmlformats.org/officeDocument/2006/relationships/image" Target="../media/image5.jpeg"/><Relationship Id="rId4" Type="http://schemas.openxmlformats.org/officeDocument/2006/relationships/tags" Target="../tags/tag18.xml"/><Relationship Id="rId3" Type="http://schemas.openxmlformats.org/officeDocument/2006/relationships/image" Target="../media/image3.png"/><Relationship Id="rId2" Type="http://schemas.openxmlformats.org/officeDocument/2006/relationships/tags" Target="../tags/tag17.xml"/><Relationship Id="rId13" Type="http://schemas.openxmlformats.org/officeDocument/2006/relationships/tags" Target="../tags/tag25.xml"/><Relationship Id="rId12" Type="http://schemas.openxmlformats.org/officeDocument/2006/relationships/tags" Target="../tags/tag24.xml"/><Relationship Id="rId11" Type="http://schemas.openxmlformats.org/officeDocument/2006/relationships/tags" Target="../tags/tag23.xml"/><Relationship Id="rId10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30.xml"/><Relationship Id="rId8" Type="http://schemas.openxmlformats.org/officeDocument/2006/relationships/tags" Target="../tags/tag29.xml"/><Relationship Id="rId7" Type="http://schemas.openxmlformats.org/officeDocument/2006/relationships/image" Target="../media/image1.jpeg"/><Relationship Id="rId6" Type="http://schemas.openxmlformats.org/officeDocument/2006/relationships/tags" Target="../tags/tag28.xml"/><Relationship Id="rId5" Type="http://schemas.openxmlformats.org/officeDocument/2006/relationships/image" Target="../media/image4.jpeg"/><Relationship Id="rId4" Type="http://schemas.openxmlformats.org/officeDocument/2006/relationships/tags" Target="../tags/tag27.xml"/><Relationship Id="rId3" Type="http://schemas.openxmlformats.org/officeDocument/2006/relationships/image" Target="../media/image3.png"/><Relationship Id="rId2" Type="http://schemas.openxmlformats.org/officeDocument/2006/relationships/tags" Target="../tags/tag26.xml"/><Relationship Id="rId13" Type="http://schemas.openxmlformats.org/officeDocument/2006/relationships/tags" Target="../tags/tag34.xml"/><Relationship Id="rId12" Type="http://schemas.openxmlformats.org/officeDocument/2006/relationships/tags" Target="../tags/tag33.xml"/><Relationship Id="rId11" Type="http://schemas.openxmlformats.org/officeDocument/2006/relationships/tags" Target="../tags/tag32.xml"/><Relationship Id="rId10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9.xml"/><Relationship Id="rId8" Type="http://schemas.openxmlformats.org/officeDocument/2006/relationships/tags" Target="../tags/tag38.xml"/><Relationship Id="rId7" Type="http://schemas.openxmlformats.org/officeDocument/2006/relationships/image" Target="../media/image1.jpeg"/><Relationship Id="rId6" Type="http://schemas.openxmlformats.org/officeDocument/2006/relationships/tags" Target="../tags/tag37.xml"/><Relationship Id="rId5" Type="http://schemas.openxmlformats.org/officeDocument/2006/relationships/image" Target="../media/image4.jpeg"/><Relationship Id="rId4" Type="http://schemas.openxmlformats.org/officeDocument/2006/relationships/tags" Target="../tags/tag36.xml"/><Relationship Id="rId3" Type="http://schemas.openxmlformats.org/officeDocument/2006/relationships/image" Target="../media/image3.png"/><Relationship Id="rId2" Type="http://schemas.openxmlformats.org/officeDocument/2006/relationships/tags" Target="../tags/tag35.xml"/><Relationship Id="rId15" Type="http://schemas.openxmlformats.org/officeDocument/2006/relationships/tags" Target="../tags/tag45.xml"/><Relationship Id="rId14" Type="http://schemas.openxmlformats.org/officeDocument/2006/relationships/tags" Target="../tags/tag44.xml"/><Relationship Id="rId13" Type="http://schemas.openxmlformats.org/officeDocument/2006/relationships/tags" Target="../tags/tag43.xml"/><Relationship Id="rId12" Type="http://schemas.openxmlformats.org/officeDocument/2006/relationships/tags" Target="../tags/tag42.xml"/><Relationship Id="rId11" Type="http://schemas.openxmlformats.org/officeDocument/2006/relationships/tags" Target="../tags/tag41.xml"/><Relationship Id="rId10" Type="http://schemas.openxmlformats.org/officeDocument/2006/relationships/tags" Target="../tags/tag4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tags" Target="../tags/tag50.xml"/><Relationship Id="rId7" Type="http://schemas.openxmlformats.org/officeDocument/2006/relationships/tags" Target="../tags/tag49.xml"/><Relationship Id="rId6" Type="http://schemas.openxmlformats.org/officeDocument/2006/relationships/tags" Target="../tags/tag48.xml"/><Relationship Id="rId5" Type="http://schemas.openxmlformats.org/officeDocument/2006/relationships/image" Target="../media/image5.jpeg"/><Relationship Id="rId4" Type="http://schemas.openxmlformats.org/officeDocument/2006/relationships/tags" Target="../tags/tag47.xml"/><Relationship Id="rId3" Type="http://schemas.openxmlformats.org/officeDocument/2006/relationships/image" Target="../media/image3.png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image" Target="../media/image1.jpeg"/><Relationship Id="rId6" Type="http://schemas.openxmlformats.org/officeDocument/2006/relationships/tags" Target="../tags/tag57.xml"/><Relationship Id="rId5" Type="http://schemas.openxmlformats.org/officeDocument/2006/relationships/image" Target="../media/image4.jpeg"/><Relationship Id="rId4" Type="http://schemas.openxmlformats.org/officeDocument/2006/relationships/tags" Target="../tags/tag56.xml"/><Relationship Id="rId3" Type="http://schemas.openxmlformats.org/officeDocument/2006/relationships/image" Target="../media/image3.png"/><Relationship Id="rId2" Type="http://schemas.openxmlformats.org/officeDocument/2006/relationships/tags" Target="../tags/tag55.xml"/><Relationship Id="rId13" Type="http://schemas.openxmlformats.org/officeDocument/2006/relationships/tags" Target="../tags/tag63.xml"/><Relationship Id="rId12" Type="http://schemas.openxmlformats.org/officeDocument/2006/relationships/tags" Target="../tags/tag62.xml"/><Relationship Id="rId11" Type="http://schemas.openxmlformats.org/officeDocument/2006/relationships/tags" Target="../tags/tag61.xml"/><Relationship Id="rId10" Type="http://schemas.openxmlformats.org/officeDocument/2006/relationships/tags" Target="../tags/tag60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image" Target="../media/image1.jpeg"/><Relationship Id="rId6" Type="http://schemas.openxmlformats.org/officeDocument/2006/relationships/tags" Target="../tags/tag66.xml"/><Relationship Id="rId5" Type="http://schemas.openxmlformats.org/officeDocument/2006/relationships/image" Target="../media/image4.jpeg"/><Relationship Id="rId4" Type="http://schemas.openxmlformats.org/officeDocument/2006/relationships/tags" Target="../tags/tag65.xml"/><Relationship Id="rId3" Type="http://schemas.openxmlformats.org/officeDocument/2006/relationships/image" Target="../media/image3.png"/><Relationship Id="rId2" Type="http://schemas.openxmlformats.org/officeDocument/2006/relationships/tags" Target="../tags/tag64.xml"/><Relationship Id="rId12" Type="http://schemas.openxmlformats.org/officeDocument/2006/relationships/tags" Target="../tags/tag71.xml"/><Relationship Id="rId11" Type="http://schemas.openxmlformats.org/officeDocument/2006/relationships/tags" Target="../tags/tag70.xml"/><Relationship Id="rId10" Type="http://schemas.openxmlformats.org/officeDocument/2006/relationships/tags" Target="../tags/tag69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白色块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-317"/>
            <a:ext cx="12191930" cy="6857683"/>
          </a:xfrm>
          <a:prstGeom prst="rect">
            <a:avLst/>
          </a:prstGeom>
        </p:spPr>
      </p:pic>
      <p:pic>
        <p:nvPicPr>
          <p:cNvPr id="11" name="图片 10" descr="VCG41N691338736+1"/>
          <p:cNvPicPr/>
          <p:nvPr>
            <p:custDataLst>
              <p:tags r:id="rId4"/>
            </p:custDataLst>
          </p:nvPr>
        </p:nvPicPr>
        <p:blipFill>
          <a:blip r:embed="rId5"/>
          <a:srcRect l="12689" t="10918" r="569" b="22414"/>
          <a:stretch>
            <a:fillRect/>
          </a:stretch>
        </p:blipFill>
        <p:spPr>
          <a:xfrm flipH="1">
            <a:off x="0" y="286"/>
            <a:ext cx="12192000" cy="5485829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/>
          <p:nvPr>
            <p:ph type="ctrTitle" idx="1" hasCustomPrompt="1"/>
            <p:custDataLst>
              <p:tags r:id="rId9"/>
            </p:custDataLst>
          </p:nvPr>
        </p:nvSpPr>
        <p:spPr>
          <a:xfrm>
            <a:off x="1514529" y="2717916"/>
            <a:ext cx="6546810" cy="1173683"/>
          </a:xfrm>
          <a:noFill/>
        </p:spPr>
        <p:txBody>
          <a:bodyPr vert="horz" wrap="square" lIns="101600" tIns="38100" rIns="76200" bIns="381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5900" b="0" i="0" u="none" strike="noStrike" kern="1200" cap="none" spc="3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汉仪雅酷黑 85W" panose="020B0904020202020204" charset="-122"/>
                <a:cs typeface="+mn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3" name="文本占位符 2"/>
          <p:cNvSpPr/>
          <p:nvPr>
            <p:ph type="body" idx="2" hasCustomPrompt="1"/>
            <p:custDataLst>
              <p:tags r:id="rId10"/>
            </p:custDataLst>
          </p:nvPr>
        </p:nvSpPr>
        <p:spPr>
          <a:xfrm>
            <a:off x="1514529" y="3918269"/>
            <a:ext cx="6546810" cy="997933"/>
          </a:xfrm>
          <a:noFill/>
        </p:spPr>
        <p:txBody>
          <a:bodyPr vert="horz" wrap="square" lIns="101600" tIns="0" rIns="82550" bIns="0" rtlCol="0">
            <a:normAutofit/>
          </a:bodyPr>
          <a:lstStyle>
            <a:lvl1pPr marL="0" marR="0" indent="-2286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 kumimoji="0" lang="zh-CN" altLang="en-US" sz="1800" b="0" i="0" u="none" strike="noStrike" kern="1200" cap="none" spc="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汉仪中简黑简" panose="00020600040101010101" charset="-122"/>
                <a:sym typeface="+mn-ea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单击此处添加文本</a:t>
            </a:r>
            <a:endParaRPr>
              <a:sym typeface="+mn-ea"/>
            </a:endParaRPr>
          </a:p>
        </p:txBody>
      </p:sp>
      <p:sp>
        <p:nvSpPr>
          <p:cNvPr id="4" name="文本占位符 4"/>
          <p:cNvSpPr/>
          <p:nvPr>
            <p:ph type="body" idx="3" hasCustomPrompt="1"/>
            <p:custDataLst>
              <p:tags r:id="rId11"/>
            </p:custDataLst>
          </p:nvPr>
        </p:nvSpPr>
        <p:spPr>
          <a:xfrm>
            <a:off x="1514529" y="1941786"/>
            <a:ext cx="2482810" cy="749460"/>
          </a:xfrm>
          <a:noFill/>
        </p:spPr>
        <p:txBody>
          <a:bodyPr vert="horz" wrap="square" lIns="101600" tIns="0" rIns="82550" bIns="0" rtlCol="0" anchor="b" anchorCtr="0">
            <a:normAutofit/>
          </a:bodyPr>
          <a:lstStyle>
            <a:lvl1pPr marL="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 kumimoji="0" lang="zh-CN" altLang="en-US" sz="4000" b="0" i="0" u="none" strike="noStrike" kern="1200" cap="none" spc="300" normalizeH="0" baseline="0" noProof="1" dirty="0" err="1">
                <a:solidFill>
                  <a:schemeClr val="lt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单击此处添加文本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6" name="图片 5" descr="VCG41N664868366"/>
          <p:cNvPicPr/>
          <p:nvPr>
            <p:custDataLst>
              <p:tags r:id="rId4"/>
            </p:custDataLst>
          </p:nvPr>
        </p:nvPicPr>
        <p:blipFill>
          <a:blip r:embed="rId5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2" name="图片 1" descr="白色块"/>
          <p:cNvPicPr/>
          <p:nvPr>
            <p:custDataLst>
              <p:tags r:id="rId6"/>
            </p:custDataLst>
          </p:nvPr>
        </p:nvPicPr>
        <p:blipFill>
          <a:blip r:embed="rId7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白色块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-317"/>
            <a:ext cx="12191930" cy="6857683"/>
          </a:xfrm>
          <a:prstGeom prst="rect">
            <a:avLst/>
          </a:prstGeom>
        </p:spPr>
      </p:pic>
      <p:pic>
        <p:nvPicPr>
          <p:cNvPr id="11" name="图片 10" descr="VCG41N691338736+1"/>
          <p:cNvPicPr/>
          <p:nvPr>
            <p:custDataLst>
              <p:tags r:id="rId4"/>
            </p:custDataLst>
          </p:nvPr>
        </p:nvPicPr>
        <p:blipFill>
          <a:blip r:embed="rId5"/>
          <a:srcRect l="12689" t="10918" r="569" b="22414"/>
          <a:stretch>
            <a:fillRect/>
          </a:stretch>
        </p:blipFill>
        <p:spPr>
          <a:xfrm flipH="1">
            <a:off x="0" y="286"/>
            <a:ext cx="12192000" cy="5485829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ChangeArrowheads="1"/>
          </p:cNvSpPr>
          <p:nvPr>
            <p:ph type="title" idx="1" hasCustomPrompt="1"/>
            <p:custDataLst>
              <p:tags r:id="rId9"/>
            </p:custDataLst>
          </p:nvPr>
        </p:nvSpPr>
        <p:spPr>
          <a:xfrm>
            <a:off x="1514529" y="2306763"/>
            <a:ext cx="9162936" cy="1016000"/>
          </a:xfrm>
          <a:noFill/>
          <a:ln>
            <a:noFill/>
          </a:ln>
        </p:spPr>
        <p:txBody>
          <a:bodyPr vert="horz" wrap="square" lIns="101600" tIns="38100" rIns="7620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buClrTx/>
              <a:buSzTx/>
              <a:buFontTx/>
              <a:buNone/>
              <a:defRPr kumimoji="0" lang="zh-CN" altLang="en-US" sz="5400" b="1" i="0" u="none" strike="noStrike" kern="1200" cap="none" spc="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汉仪雅酷黑 85W" panose="020B0904020202020204" charset="-122"/>
                <a:cs typeface="+mn-cs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6" name="文本占位符 2"/>
          <p:cNvSpPr>
            <a:spLocks noChangeArrowheads="1"/>
          </p:cNvSpPr>
          <p:nvPr>
            <p:ph type="body" idx="2" hasCustomPrompt="1"/>
            <p:custDataLst>
              <p:tags r:id="rId10"/>
            </p:custDataLst>
          </p:nvPr>
        </p:nvSpPr>
        <p:spPr>
          <a:xfrm>
            <a:off x="1514529" y="3376103"/>
            <a:ext cx="9162935" cy="1175121"/>
          </a:xfrm>
          <a:noFill/>
          <a:ln>
            <a:noFill/>
          </a:ln>
        </p:spPr>
        <p:txBody>
          <a:bodyPr vert="horz" wrap="square" lIns="101600" tIns="0" rIns="82550" bIns="0" rtlCol="0">
            <a:normAutofit/>
          </a:bodyPr>
          <a:lstStyle>
            <a:lvl1pPr marL="0" marR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Tx/>
              <a:buNone/>
              <a:defRPr kumimoji="0" lang="zh-CN" altLang="en-US" sz="2200" b="0" i="0" u="none" strike="noStrike" kern="1200" cap="none" spc="4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</a:defRPr>
            </a:lvl1pPr>
            <a:lvl2pPr marL="74295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24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20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514600" indent="-228600" algn="l" defTabSz="914400" rtl="0" eaLnBrk="0" fontAlgn="base" latinLnBrk="0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971800" indent="-228600" algn="l" defTabSz="914400" rtl="0" eaLnBrk="0" fontAlgn="base" latinLnBrk="0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429000" indent="-228600" algn="l" defTabSz="914400" rtl="0" eaLnBrk="0" fontAlgn="base" latinLnBrk="0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886200" indent="-228600" algn="l" defTabSz="914400" rtl="0" eaLnBrk="0" fontAlgn="base" latinLnBrk="0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单击此处添加文本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6" name="图片 5" descr="VCG41N664868366"/>
          <p:cNvPicPr/>
          <p:nvPr>
            <p:custDataLst>
              <p:tags r:id="rId4"/>
            </p:custDataLst>
          </p:nvPr>
        </p:nvPicPr>
        <p:blipFill>
          <a:blip r:embed="rId5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6"/>
            </p:custDataLst>
          </p:nvPr>
        </p:nvPicPr>
        <p:blipFill>
          <a:blip r:embed="rId7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35" y="-317"/>
            <a:ext cx="12191930" cy="6858000"/>
          </a:xfrm>
          <a:prstGeom prst="rect">
            <a:avLst/>
          </a:prstGeom>
        </p:spPr>
      </p:pic>
      <p:pic>
        <p:nvPicPr>
          <p:cNvPr id="9" name="图片 8" descr="VCG41N664868366"/>
          <p:cNvPicPr/>
          <p:nvPr>
            <p:custDataLst>
              <p:tags r:id="rId4"/>
            </p:custDataLst>
          </p:nvPr>
        </p:nvPicPr>
        <p:blipFill>
          <a:blip r:embed="rId5"/>
          <a:srcRect l="22363" t="-93" r="31248" b="93"/>
          <a:stretch>
            <a:fillRect/>
          </a:stretch>
        </p:blipFill>
        <p:spPr>
          <a:xfrm>
            <a:off x="918" y="14084"/>
            <a:ext cx="4750950" cy="6830784"/>
          </a:xfrm>
          <a:prstGeom prst="rect">
            <a:avLst/>
          </a:prstGeom>
        </p:spPr>
      </p:pic>
      <p:sp>
        <p:nvSpPr>
          <p:cNvPr id="8" name="摄影图片"/>
          <p:cNvSpPr/>
          <p:nvPr>
            <p:custDataLst>
              <p:tags r:id="rId6"/>
            </p:custDataLst>
          </p:nvPr>
        </p:nvSpPr>
        <p:spPr>
          <a:xfrm>
            <a:off x="918" y="-318"/>
            <a:ext cx="4751070" cy="6858318"/>
          </a:xfrm>
          <a:prstGeom prst="rect">
            <a:avLst/>
          </a:prstGeom>
          <a:solidFill>
            <a:schemeClr val="accent3">
              <a:alpha val="30000"/>
            </a:schemeClr>
          </a:solidFill>
          <a:ln w="57150" cmpd="sng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/>
            <a:r>
              <a:rPr kumimoji="1" lang="zh-CN" altLang="en-US" sz="2400" dirty="0">
                <a:solidFill>
                  <a:schemeClr val="dk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摄影图片</a:t>
            </a:r>
            <a:endParaRPr kumimoji="1" lang="zh-CN" altLang="en-US" sz="2400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7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0"/>
            <a:ext cx="1219193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0"/>
            <a:ext cx="4823460" cy="685038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dirty="0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600" y="0"/>
            <a:ext cx="12192552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-381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-317"/>
            <a:ext cx="1219193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0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-317"/>
            <a:ext cx="12191930" cy="685800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0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1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2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0"/>
            <a:ext cx="12192552" cy="6858000"/>
          </a:xfrm>
          <a:prstGeom prst="rect">
            <a:avLst/>
          </a:prstGeom>
        </p:spPr>
      </p:pic>
      <p:pic>
        <p:nvPicPr>
          <p:cNvPr id="8" name="图片 7" descr="VCG41N664868366"/>
          <p:cNvPicPr/>
          <p:nvPr>
            <p:custDataLst>
              <p:tags r:id="rId4"/>
            </p:custDataLst>
          </p:nvPr>
        </p:nvPicPr>
        <p:blipFill>
          <a:blip r:embed="rId5"/>
          <a:srcRect l="22363" t="-93" r="31248" b="93"/>
          <a:stretch>
            <a:fillRect/>
          </a:stretch>
        </p:blipFill>
        <p:spPr>
          <a:xfrm>
            <a:off x="0" y="13919"/>
            <a:ext cx="4750950" cy="6830784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8" name="图片 7" descr="VCG41N664868366"/>
          <p:cNvPicPr/>
          <p:nvPr>
            <p:custDataLst>
              <p:tags r:id="rId4"/>
            </p:custDataLst>
          </p:nvPr>
        </p:nvPicPr>
        <p:blipFill>
          <a:blip r:embed="rId5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6"/>
            </p:custDataLst>
          </p:nvPr>
        </p:nvPicPr>
        <p:blipFill>
          <a:blip r:embed="rId7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-317"/>
            <a:ext cx="12191930" cy="6857683"/>
          </a:xfrm>
          <a:prstGeom prst="rect">
            <a:avLst/>
          </a:prstGeom>
        </p:spPr>
      </p:pic>
      <p:pic>
        <p:nvPicPr>
          <p:cNvPr id="2" name="图片 1" descr="VCG41N685820468"/>
          <p:cNvPicPr/>
          <p:nvPr>
            <p:custDataLst>
              <p:tags r:id="rId4"/>
            </p:custDataLst>
          </p:nvPr>
        </p:nvPicPr>
        <p:blipFill>
          <a:blip r:embed="rId5"/>
          <a:srcRect r="33778" b="29269"/>
          <a:stretch>
            <a:fillRect/>
          </a:stretch>
        </p:blipFill>
        <p:spPr>
          <a:xfrm flipH="1">
            <a:off x="3537539" y="3175"/>
            <a:ext cx="8667161" cy="6847840"/>
          </a:xfrm>
          <a:prstGeom prst="rect">
            <a:avLst/>
          </a:prstGeom>
        </p:spPr>
      </p:pic>
      <p:pic>
        <p:nvPicPr>
          <p:cNvPr id="13" name="图片 12" descr="白色块"/>
          <p:cNvPicPr/>
          <p:nvPr>
            <p:custDataLst>
              <p:tags r:id="rId6"/>
            </p:custDataLst>
          </p:nvPr>
        </p:nvPicPr>
        <p:blipFill>
          <a:blip r:embed="rId7">
            <a:alphaModFix amt="95000"/>
          </a:blip>
          <a:stretch>
            <a:fillRect/>
          </a:stretch>
        </p:blipFill>
        <p:spPr>
          <a:xfrm>
            <a:off x="1835785" y="1905320"/>
            <a:ext cx="7351622" cy="3190222"/>
          </a:xfrm>
          <a:prstGeom prst="rect">
            <a:avLst/>
          </a:prstGeom>
        </p:spPr>
      </p:pic>
      <p:pic>
        <p:nvPicPr>
          <p:cNvPr id="8" name="图片 7" descr="图片1"/>
          <p:cNvPicPr/>
          <p:nvPr>
            <p:custDataLst>
              <p:tags r:id="rId8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97386" y="1911103"/>
            <a:ext cx="337751" cy="3178656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1"/>
          <p:cNvSpPr/>
          <p:nvPr>
            <p:ph type="ctrTitle" idx="2" hasCustomPrompt="1"/>
            <p:custDataLst>
              <p:tags r:id="rId12"/>
            </p:custDataLst>
          </p:nvPr>
        </p:nvSpPr>
        <p:spPr>
          <a:xfrm>
            <a:off x="3188335" y="2773703"/>
            <a:ext cx="5686153" cy="1002665"/>
          </a:xfrm>
        </p:spPr>
        <p:txBody>
          <a:bodyPr vert="horz" wrap="square" lIns="101600" tIns="38100" rIns="76200" bIns="381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4400" b="1" i="0" u="none" strike="noStrike" kern="1200" cap="none" spc="0" normalizeH="0" baseline="0" noProof="1" dirty="0">
                <a:solidFill>
                  <a:schemeClr val="accent1">
                    <a:lumMod val="75000"/>
                  </a:schemeClr>
                </a:solidFill>
                <a:uFillTx/>
                <a:latin typeface="Arial" panose="020B0604020202020204" pitchFamily="34" charset="0"/>
                <a:ea typeface="汉仪雅酷黑 85W" panose="020B0904020202020204" charset="-122"/>
                <a:cs typeface="+mn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9" name="文本占位符 2"/>
          <p:cNvSpPr/>
          <p:nvPr>
            <p:ph type="body" idx="3" hasCustomPrompt="1"/>
            <p:custDataLst>
              <p:tags r:id="rId13"/>
            </p:custDataLst>
          </p:nvPr>
        </p:nvSpPr>
        <p:spPr>
          <a:xfrm>
            <a:off x="3188335" y="3845583"/>
            <a:ext cx="5682978" cy="786765"/>
          </a:xfrm>
        </p:spPr>
        <p:txBody>
          <a:bodyPr vert="horz" wrap="square" lIns="101600" tIns="0" rIns="82550" bIns="0" rtlCol="0" anchor="t" anchorCtr="0">
            <a:normAutofit/>
          </a:bodyPr>
          <a:lstStyle>
            <a:lvl1pPr marL="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accent1">
                    <a:lumMod val="50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单击此处添加文本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9" name="图片 8" descr="VCG41N664868366"/>
          <p:cNvPicPr/>
          <p:nvPr>
            <p:custDataLst>
              <p:tags r:id="rId4"/>
            </p:custDataLst>
          </p:nvPr>
        </p:nvPicPr>
        <p:blipFill>
          <a:blip r:embed="rId5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8" name="图片 7" descr="白色块"/>
          <p:cNvPicPr/>
          <p:nvPr>
            <p:custDataLst>
              <p:tags r:id="rId6"/>
            </p:custDataLst>
          </p:nvPr>
        </p:nvPicPr>
        <p:blipFill>
          <a:blip r:embed="rId7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11" name="图片 10" descr="VCG41N664868366"/>
          <p:cNvPicPr/>
          <p:nvPr>
            <p:custDataLst>
              <p:tags r:id="rId4"/>
            </p:custDataLst>
          </p:nvPr>
        </p:nvPicPr>
        <p:blipFill>
          <a:blip r:embed="rId5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10" name="图片 9" descr="白色块"/>
          <p:cNvPicPr/>
          <p:nvPr>
            <p:custDataLst>
              <p:tags r:id="rId6"/>
            </p:custDataLst>
          </p:nvPr>
        </p:nvPicPr>
        <p:blipFill>
          <a:blip r:embed="rId7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1"/>
          <p:cNvPicPr/>
          <p:nvPr>
            <p:custDataLst>
              <p:tags r:id="rId2"/>
            </p:custDataLst>
          </p:nvPr>
        </p:nvPicPr>
        <p:blipFill>
          <a:blip r:embed="rId3"/>
          <a:srcRect t="4376" r="2016" b="912"/>
          <a:stretch>
            <a:fillRect/>
          </a:stretch>
        </p:blipFill>
        <p:spPr>
          <a:xfrm>
            <a:off x="35" y="-317"/>
            <a:ext cx="12191930" cy="6857683"/>
          </a:xfrm>
          <a:prstGeom prst="rect">
            <a:avLst/>
          </a:prstGeom>
        </p:spPr>
      </p:pic>
      <p:pic>
        <p:nvPicPr>
          <p:cNvPr id="6" name="图片 5" descr="VCG41N685820468"/>
          <p:cNvPicPr/>
          <p:nvPr>
            <p:custDataLst>
              <p:tags r:id="rId4"/>
            </p:custDataLst>
          </p:nvPr>
        </p:nvPicPr>
        <p:blipFill>
          <a:blip r:embed="rId5"/>
          <a:srcRect l="24686" t="341" r="30539" b="28868"/>
          <a:stretch>
            <a:fillRect/>
          </a:stretch>
        </p:blipFill>
        <p:spPr>
          <a:xfrm>
            <a:off x="0" y="-318"/>
            <a:ext cx="585716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9" name="图片 8" descr="VCG41N664868366"/>
          <p:cNvPicPr/>
          <p:nvPr>
            <p:custDataLst>
              <p:tags r:id="rId4"/>
            </p:custDataLst>
          </p:nvPr>
        </p:nvPicPr>
        <p:blipFill>
          <a:blip r:embed="rId5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8" name="图片 7" descr="白色块"/>
          <p:cNvPicPr/>
          <p:nvPr>
            <p:custDataLst>
              <p:tags r:id="rId6"/>
            </p:custDataLst>
          </p:nvPr>
        </p:nvPicPr>
        <p:blipFill>
          <a:blip r:embed="rId7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8" name="图片 7" descr="VCG41N664868366"/>
          <p:cNvPicPr/>
          <p:nvPr>
            <p:custDataLst>
              <p:tags r:id="rId4"/>
            </p:custDataLst>
          </p:nvPr>
        </p:nvPicPr>
        <p:blipFill>
          <a:blip r:embed="rId5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6"/>
            </p:custDataLst>
          </p:nvPr>
        </p:nvPicPr>
        <p:blipFill>
          <a:blip r:embed="rId7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49.xml"/><Relationship Id="rId23" Type="http://schemas.openxmlformats.org/officeDocument/2006/relationships/tags" Target="../tags/tag148.xml"/><Relationship Id="rId22" Type="http://schemas.openxmlformats.org/officeDocument/2006/relationships/tags" Target="../tags/tag147.xml"/><Relationship Id="rId21" Type="http://schemas.openxmlformats.org/officeDocument/2006/relationships/tags" Target="../tags/tag146.xml"/><Relationship Id="rId20" Type="http://schemas.openxmlformats.org/officeDocument/2006/relationships/tags" Target="../tags/tag145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44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53.xml"/><Relationship Id="rId3" Type="http://schemas.openxmlformats.org/officeDocument/2006/relationships/tags" Target="../tags/tag152.xml"/><Relationship Id="rId2" Type="http://schemas.openxmlformats.org/officeDocument/2006/relationships/tags" Target="../tags/tag151.xml"/><Relationship Id="rId1" Type="http://schemas.openxmlformats.org/officeDocument/2006/relationships/tags" Target="../tags/tag150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06.xml"/><Relationship Id="rId8" Type="http://schemas.openxmlformats.org/officeDocument/2006/relationships/tags" Target="../tags/tag205.xml"/><Relationship Id="rId7" Type="http://schemas.openxmlformats.org/officeDocument/2006/relationships/tags" Target="../tags/tag204.xml"/><Relationship Id="rId6" Type="http://schemas.openxmlformats.org/officeDocument/2006/relationships/image" Target="../media/image1.jpeg"/><Relationship Id="rId5" Type="http://schemas.openxmlformats.org/officeDocument/2006/relationships/tags" Target="../tags/tag203.xml"/><Relationship Id="rId4" Type="http://schemas.openxmlformats.org/officeDocument/2006/relationships/image" Target="../media/image4.jpeg"/><Relationship Id="rId3" Type="http://schemas.openxmlformats.org/officeDocument/2006/relationships/tags" Target="../tags/tag202.xml"/><Relationship Id="rId2" Type="http://schemas.openxmlformats.org/officeDocument/2006/relationships/image" Target="../media/image3.png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209.xml"/><Relationship Id="rId12" Type="http://schemas.openxmlformats.org/officeDocument/2006/relationships/image" Target="../media/image10.png"/><Relationship Id="rId11" Type="http://schemas.openxmlformats.org/officeDocument/2006/relationships/tags" Target="../tags/tag208.xml"/><Relationship Id="rId10" Type="http://schemas.openxmlformats.org/officeDocument/2006/relationships/tags" Target="../tags/tag207.xml"/><Relationship Id="rId1" Type="http://schemas.openxmlformats.org/officeDocument/2006/relationships/tags" Target="../tags/tag201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5.xml"/><Relationship Id="rId8" Type="http://schemas.openxmlformats.org/officeDocument/2006/relationships/tags" Target="../tags/tag214.xml"/><Relationship Id="rId7" Type="http://schemas.openxmlformats.org/officeDocument/2006/relationships/tags" Target="../tags/tag213.xml"/><Relationship Id="rId6" Type="http://schemas.openxmlformats.org/officeDocument/2006/relationships/image" Target="../media/image1.jpeg"/><Relationship Id="rId5" Type="http://schemas.openxmlformats.org/officeDocument/2006/relationships/tags" Target="../tags/tag212.xml"/><Relationship Id="rId4" Type="http://schemas.openxmlformats.org/officeDocument/2006/relationships/image" Target="../media/image4.jpeg"/><Relationship Id="rId3" Type="http://schemas.openxmlformats.org/officeDocument/2006/relationships/tags" Target="../tags/tag211.xml"/><Relationship Id="rId2" Type="http://schemas.openxmlformats.org/officeDocument/2006/relationships/image" Target="../media/image3.png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217.xml"/><Relationship Id="rId12" Type="http://schemas.openxmlformats.org/officeDocument/2006/relationships/image" Target="../media/image12.png"/><Relationship Id="rId11" Type="http://schemas.openxmlformats.org/officeDocument/2006/relationships/image" Target="../media/image11.png"/><Relationship Id="rId10" Type="http://schemas.openxmlformats.org/officeDocument/2006/relationships/tags" Target="../tags/tag216.xml"/><Relationship Id="rId1" Type="http://schemas.openxmlformats.org/officeDocument/2006/relationships/tags" Target="../tags/tag210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23.xml"/><Relationship Id="rId8" Type="http://schemas.openxmlformats.org/officeDocument/2006/relationships/tags" Target="../tags/tag222.xml"/><Relationship Id="rId7" Type="http://schemas.openxmlformats.org/officeDocument/2006/relationships/tags" Target="../tags/tag221.xml"/><Relationship Id="rId6" Type="http://schemas.openxmlformats.org/officeDocument/2006/relationships/image" Target="../media/image1.jpeg"/><Relationship Id="rId5" Type="http://schemas.openxmlformats.org/officeDocument/2006/relationships/tags" Target="../tags/tag220.xml"/><Relationship Id="rId4" Type="http://schemas.openxmlformats.org/officeDocument/2006/relationships/image" Target="../media/image4.jpeg"/><Relationship Id="rId3" Type="http://schemas.openxmlformats.org/officeDocument/2006/relationships/tags" Target="../tags/tag219.xml"/><Relationship Id="rId2" Type="http://schemas.openxmlformats.org/officeDocument/2006/relationships/image" Target="../media/image3.png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224.xml"/><Relationship Id="rId1" Type="http://schemas.openxmlformats.org/officeDocument/2006/relationships/tags" Target="../tags/tag21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3.png"/><Relationship Id="rId8" Type="http://schemas.openxmlformats.org/officeDocument/2006/relationships/tags" Target="../tags/tag229.xml"/><Relationship Id="rId7" Type="http://schemas.openxmlformats.org/officeDocument/2006/relationships/tags" Target="../tags/tag228.xml"/><Relationship Id="rId6" Type="http://schemas.openxmlformats.org/officeDocument/2006/relationships/image" Target="../media/image1.jpeg"/><Relationship Id="rId5" Type="http://schemas.openxmlformats.org/officeDocument/2006/relationships/tags" Target="../tags/tag227.xml"/><Relationship Id="rId4" Type="http://schemas.openxmlformats.org/officeDocument/2006/relationships/image" Target="../media/image4.jpeg"/><Relationship Id="rId3" Type="http://schemas.openxmlformats.org/officeDocument/2006/relationships/tags" Target="../tags/tag226.xml"/><Relationship Id="rId2" Type="http://schemas.openxmlformats.org/officeDocument/2006/relationships/image" Target="../media/image3.png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230.xml"/><Relationship Id="rId1" Type="http://schemas.openxmlformats.org/officeDocument/2006/relationships/tags" Target="../tags/tag225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36.xml"/><Relationship Id="rId8" Type="http://schemas.openxmlformats.org/officeDocument/2006/relationships/tags" Target="../tags/tag235.xml"/><Relationship Id="rId7" Type="http://schemas.openxmlformats.org/officeDocument/2006/relationships/tags" Target="../tags/tag234.xml"/><Relationship Id="rId6" Type="http://schemas.openxmlformats.org/officeDocument/2006/relationships/image" Target="../media/image1.jpeg"/><Relationship Id="rId5" Type="http://schemas.openxmlformats.org/officeDocument/2006/relationships/tags" Target="../tags/tag233.xml"/><Relationship Id="rId4" Type="http://schemas.openxmlformats.org/officeDocument/2006/relationships/image" Target="../media/image4.jpeg"/><Relationship Id="rId3" Type="http://schemas.openxmlformats.org/officeDocument/2006/relationships/tags" Target="../tags/tag232.xml"/><Relationship Id="rId2" Type="http://schemas.openxmlformats.org/officeDocument/2006/relationships/image" Target="../media/image3.png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237.xml"/><Relationship Id="rId1" Type="http://schemas.openxmlformats.org/officeDocument/2006/relationships/tags" Target="../tags/tag231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43.xml"/><Relationship Id="rId8" Type="http://schemas.openxmlformats.org/officeDocument/2006/relationships/tags" Target="../tags/tag242.xml"/><Relationship Id="rId7" Type="http://schemas.openxmlformats.org/officeDocument/2006/relationships/tags" Target="../tags/tag241.xml"/><Relationship Id="rId6" Type="http://schemas.openxmlformats.org/officeDocument/2006/relationships/image" Target="../media/image1.jpeg"/><Relationship Id="rId5" Type="http://schemas.openxmlformats.org/officeDocument/2006/relationships/tags" Target="../tags/tag240.xml"/><Relationship Id="rId4" Type="http://schemas.openxmlformats.org/officeDocument/2006/relationships/image" Target="../media/image4.jpeg"/><Relationship Id="rId3" Type="http://schemas.openxmlformats.org/officeDocument/2006/relationships/tags" Target="../tags/tag239.xml"/><Relationship Id="rId2" Type="http://schemas.openxmlformats.org/officeDocument/2006/relationships/image" Target="../media/image3.png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244.xml"/><Relationship Id="rId1" Type="http://schemas.openxmlformats.org/officeDocument/2006/relationships/tags" Target="../tags/tag238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247.xml"/><Relationship Id="rId2" Type="http://schemas.openxmlformats.org/officeDocument/2006/relationships/tags" Target="../tags/tag246.xml"/><Relationship Id="rId1" Type="http://schemas.openxmlformats.org/officeDocument/2006/relationships/tags" Target="../tags/tag245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158.xml"/><Relationship Id="rId4" Type="http://schemas.openxmlformats.org/officeDocument/2006/relationships/tags" Target="../tags/tag157.xml"/><Relationship Id="rId3" Type="http://schemas.openxmlformats.org/officeDocument/2006/relationships/tags" Target="../tags/tag156.xml"/><Relationship Id="rId2" Type="http://schemas.openxmlformats.org/officeDocument/2006/relationships/tags" Target="../tags/tag155.xml"/><Relationship Id="rId1" Type="http://schemas.openxmlformats.org/officeDocument/2006/relationships/tags" Target="../tags/tag154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image" Target="../media/image6.png"/><Relationship Id="rId7" Type="http://schemas.openxmlformats.org/officeDocument/2006/relationships/tags" Target="../tags/tag162.xml"/><Relationship Id="rId6" Type="http://schemas.openxmlformats.org/officeDocument/2006/relationships/image" Target="../media/image1.jpeg"/><Relationship Id="rId5" Type="http://schemas.openxmlformats.org/officeDocument/2006/relationships/tags" Target="../tags/tag161.xml"/><Relationship Id="rId4" Type="http://schemas.openxmlformats.org/officeDocument/2006/relationships/image" Target="../media/image4.jpeg"/><Relationship Id="rId3" Type="http://schemas.openxmlformats.org/officeDocument/2006/relationships/tags" Target="../tags/tag160.xml"/><Relationship Id="rId2" Type="http://schemas.openxmlformats.org/officeDocument/2006/relationships/image" Target="../media/image3.png"/><Relationship Id="rId10" Type="http://schemas.openxmlformats.org/officeDocument/2006/relationships/slideLayout" Target="../slideLayouts/slideLayout7.xml"/><Relationship Id="rId1" Type="http://schemas.openxmlformats.org/officeDocument/2006/relationships/tags" Target="../tags/tag159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" Type="http://schemas.openxmlformats.org/officeDocument/2006/relationships/tags" Target="../tags/tag164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75.xml"/><Relationship Id="rId8" Type="http://schemas.openxmlformats.org/officeDocument/2006/relationships/tags" Target="../tags/tag174.xml"/><Relationship Id="rId7" Type="http://schemas.openxmlformats.org/officeDocument/2006/relationships/tags" Target="../tags/tag173.xml"/><Relationship Id="rId6" Type="http://schemas.openxmlformats.org/officeDocument/2006/relationships/tags" Target="../tags/tag172.xml"/><Relationship Id="rId5" Type="http://schemas.openxmlformats.org/officeDocument/2006/relationships/tags" Target="../tags/tag171.xml"/><Relationship Id="rId4" Type="http://schemas.openxmlformats.org/officeDocument/2006/relationships/tags" Target="../tags/tag170.xml"/><Relationship Id="rId3" Type="http://schemas.openxmlformats.org/officeDocument/2006/relationships/tags" Target="../tags/tag169.xml"/><Relationship Id="rId2" Type="http://schemas.openxmlformats.org/officeDocument/2006/relationships/tags" Target="../tags/tag168.xml"/><Relationship Id="rId13" Type="http://schemas.openxmlformats.org/officeDocument/2006/relationships/slideLayout" Target="../slideLayouts/slideLayout6.xml"/><Relationship Id="rId12" Type="http://schemas.openxmlformats.org/officeDocument/2006/relationships/tags" Target="../tags/tag178.xml"/><Relationship Id="rId11" Type="http://schemas.openxmlformats.org/officeDocument/2006/relationships/tags" Target="../tags/tag177.xml"/><Relationship Id="rId10" Type="http://schemas.openxmlformats.org/officeDocument/2006/relationships/tags" Target="../tags/tag176.xml"/><Relationship Id="rId1" Type="http://schemas.openxmlformats.org/officeDocument/2006/relationships/tags" Target="../tags/tag167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tags" Target="../tags/tag179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tags" Target="../tags/tag186.xml"/><Relationship Id="rId7" Type="http://schemas.openxmlformats.org/officeDocument/2006/relationships/tags" Target="../tags/tag185.xml"/><Relationship Id="rId6" Type="http://schemas.openxmlformats.org/officeDocument/2006/relationships/image" Target="../media/image1.jpeg"/><Relationship Id="rId5" Type="http://schemas.openxmlformats.org/officeDocument/2006/relationships/tags" Target="../tags/tag184.xml"/><Relationship Id="rId4" Type="http://schemas.openxmlformats.org/officeDocument/2006/relationships/image" Target="../media/image4.jpeg"/><Relationship Id="rId3" Type="http://schemas.openxmlformats.org/officeDocument/2006/relationships/tags" Target="../tags/tag183.xml"/><Relationship Id="rId2" Type="http://schemas.openxmlformats.org/officeDocument/2006/relationships/image" Target="../media/image3.png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187.xml"/><Relationship Id="rId1" Type="http://schemas.openxmlformats.org/officeDocument/2006/relationships/tags" Target="../tags/tag182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tags" Target="../tags/tag192.xml"/><Relationship Id="rId7" Type="http://schemas.openxmlformats.org/officeDocument/2006/relationships/tags" Target="../tags/tag191.xml"/><Relationship Id="rId6" Type="http://schemas.openxmlformats.org/officeDocument/2006/relationships/image" Target="../media/image1.jpeg"/><Relationship Id="rId5" Type="http://schemas.openxmlformats.org/officeDocument/2006/relationships/tags" Target="../tags/tag190.xml"/><Relationship Id="rId4" Type="http://schemas.openxmlformats.org/officeDocument/2006/relationships/image" Target="../media/image4.jpeg"/><Relationship Id="rId3" Type="http://schemas.openxmlformats.org/officeDocument/2006/relationships/tags" Target="../tags/tag189.xml"/><Relationship Id="rId2" Type="http://schemas.openxmlformats.org/officeDocument/2006/relationships/image" Target="../media/image3.png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193.xml"/><Relationship Id="rId1" Type="http://schemas.openxmlformats.org/officeDocument/2006/relationships/tags" Target="../tags/tag188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99.xml"/><Relationship Id="rId8" Type="http://schemas.openxmlformats.org/officeDocument/2006/relationships/tags" Target="../tags/tag198.xml"/><Relationship Id="rId7" Type="http://schemas.openxmlformats.org/officeDocument/2006/relationships/tags" Target="../tags/tag197.xml"/><Relationship Id="rId6" Type="http://schemas.openxmlformats.org/officeDocument/2006/relationships/image" Target="../media/image1.jpeg"/><Relationship Id="rId5" Type="http://schemas.openxmlformats.org/officeDocument/2006/relationships/tags" Target="../tags/tag196.xml"/><Relationship Id="rId4" Type="http://schemas.openxmlformats.org/officeDocument/2006/relationships/image" Target="../media/image4.jpeg"/><Relationship Id="rId3" Type="http://schemas.openxmlformats.org/officeDocument/2006/relationships/tags" Target="../tags/tag195.xml"/><Relationship Id="rId2" Type="http://schemas.openxmlformats.org/officeDocument/2006/relationships/image" Target="../media/image3.png"/><Relationship Id="rId13" Type="http://schemas.openxmlformats.org/officeDocument/2006/relationships/notesSlide" Target="../notesSlides/notesSlide1.xml"/><Relationship Id="rId12" Type="http://schemas.openxmlformats.org/officeDocument/2006/relationships/slideLayout" Target="../slideLayouts/slideLayout7.xml"/><Relationship Id="rId11" Type="http://schemas.openxmlformats.org/officeDocument/2006/relationships/tags" Target="../tags/tag200.xml"/><Relationship Id="rId10" Type="http://schemas.openxmlformats.org/officeDocument/2006/relationships/image" Target="../media/image9.png"/><Relationship Id="rId1" Type="http://schemas.openxmlformats.org/officeDocument/2006/relationships/tags" Target="../tags/tag19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ctrTitle" idx="1"/>
            <p:custDataLst>
              <p:tags r:id="rId1"/>
            </p:custDataLst>
          </p:nvPr>
        </p:nvSpPr>
        <p:spPr>
          <a:xfrm>
            <a:off x="908685" y="1429385"/>
            <a:ext cx="10755630" cy="1173480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chemeClr val="lt1"/>
                </a:solidFill>
              </a:rPr>
              <a:t>境所</a:t>
            </a:r>
            <a:r>
              <a:rPr lang="en-US" altLang="zh-CN">
                <a:solidFill>
                  <a:schemeClr val="lt1"/>
                </a:solidFill>
              </a:rPr>
              <a:t>SceneLock </a:t>
            </a:r>
            <a:br>
              <a:rPr lang="en-US" altLang="zh-CN">
                <a:solidFill>
                  <a:schemeClr val="lt1"/>
                </a:solidFill>
              </a:rPr>
            </a:br>
            <a:r>
              <a:rPr lang="en-US" altLang="zh-CN">
                <a:solidFill>
                  <a:schemeClr val="lt1"/>
                </a:solidFill>
              </a:rPr>
              <a:t>             —</a:t>
            </a:r>
            <a:r>
              <a:rPr sz="4000">
                <a:solidFill>
                  <a:schemeClr val="lt1"/>
                </a:solidFill>
              </a:rPr>
              <a:t>你的数字心流境所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6" name="文本占位符 5"/>
          <p:cNvSpPr/>
          <p:nvPr>
            <p:ph type="body" idx="2"/>
            <p:custDataLst>
              <p:tags r:id="rId2"/>
            </p:custDataLst>
          </p:nvPr>
        </p:nvSpPr>
        <p:spPr>
          <a:xfrm>
            <a:off x="1008434" y="3078799"/>
            <a:ext cx="6546810" cy="997933"/>
          </a:xfrm>
        </p:spPr>
        <p:txBody>
          <a:bodyPr/>
          <a:p>
            <a:r>
              <a:rPr lang="zh-CN" altLang="en-US" sz="2000">
                <a:solidFill>
                  <a:schemeClr val="lt1"/>
                </a:solidFill>
              </a:rPr>
              <a:t>重新掌握时间，回归深度专注</a:t>
            </a:r>
            <a:endParaRPr lang="zh-CN" altLang="en-US" sz="2000">
              <a:solidFill>
                <a:schemeClr val="lt1"/>
              </a:solidFill>
            </a:endParaRPr>
          </a:p>
        </p:txBody>
      </p:sp>
      <p:sp>
        <p:nvSpPr>
          <p:cNvPr id="7" name="文本占位符 6"/>
          <p:cNvSpPr/>
          <p:nvPr>
            <p:ph type="body" idx="3"/>
            <p:custDataLst>
              <p:tags r:id="rId3"/>
            </p:custDataLst>
          </p:nvPr>
        </p:nvSpPr>
        <p:spPr>
          <a:xfrm>
            <a:off x="1008380" y="4076700"/>
            <a:ext cx="4093210" cy="840740"/>
          </a:xfrm>
        </p:spPr>
        <p:txBody>
          <a:bodyPr/>
          <a:p>
            <a:r>
              <a:rPr lang="zh-CN" altLang="en-US" sz="1800">
                <a:solidFill>
                  <a:schemeClr val="lt1"/>
                </a:solidFill>
              </a:rPr>
              <a:t>李子昕、陈蜀予、许飞洋</a:t>
            </a:r>
            <a:endParaRPr lang="zh-CN" altLang="en-US" sz="1800">
              <a:solidFill>
                <a:schemeClr val="lt1"/>
              </a:solidFill>
            </a:endParaRPr>
          </a:p>
          <a:p>
            <a:r>
              <a:rPr lang="en-US" altLang="zh-CN" sz="1800">
                <a:solidFill>
                  <a:schemeClr val="lt1"/>
                </a:solidFill>
              </a:rPr>
              <a:t>2025.10.22</a:t>
            </a:r>
            <a:endParaRPr lang="en-US" altLang="zh-CN" sz="1800">
              <a:solidFill>
                <a:schemeClr val="lt1"/>
              </a:solidFill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6" name="图片 5" descr="VCG41N664868366"/>
          <p:cNvPicPr/>
          <p:nvPr>
            <p:custDataLst>
              <p:tags r:id="rId3"/>
            </p:custDataLst>
          </p:nvPr>
        </p:nvPicPr>
        <p:blipFill>
          <a:blip r:embed="rId4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5"/>
            </p:custDataLst>
          </p:nvPr>
        </p:nvPicPr>
        <p:blipFill>
          <a:blip r:embed="rId6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cxnSp>
        <p:nvCxnSpPr>
          <p:cNvPr id="10" name="直接连接符 9"/>
          <p:cNvCxnSpPr/>
          <p:nvPr>
            <p:custDataLst>
              <p:tags r:id="rId7"/>
            </p:custDataLst>
          </p:nvPr>
        </p:nvCxnSpPr>
        <p:spPr>
          <a:xfrm>
            <a:off x="849607" y="5469779"/>
            <a:ext cx="10971516" cy="0"/>
          </a:xfrm>
          <a:prstGeom prst="line">
            <a:avLst/>
          </a:prstGeom>
          <a:ln w="25400" cmpd="sng">
            <a:solidFill>
              <a:schemeClr val="lt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850242" y="914725"/>
            <a:ext cx="10971504" cy="609521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/>
          <a:p>
            <a:pPr algn="l"/>
            <a:r>
              <a:rPr lang="en-US" altLang="zh-CN" sz="3600" b="1" spc="120" noProof="0" dirty="0">
                <a:ln w="3175">
                  <a:noFill/>
                  <a:prstDash val="dash"/>
                </a:ln>
                <a:solidFill>
                  <a:schemeClr val="dk1"/>
                </a:solidFill>
                <a:effectLst/>
                <a:uLnTx/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3600" b="1" spc="120" noProof="0" dirty="0">
                <a:ln w="3175">
                  <a:noFill/>
                  <a:prstDash val="dash"/>
                </a:ln>
                <a:solidFill>
                  <a:schemeClr val="dk1"/>
                </a:solidFill>
                <a:effectLst/>
                <a:uLnTx/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  <a:sym typeface="+mn-ea"/>
              </a:rPr>
              <a:t>百亿级蓝海市场，正值风口</a:t>
            </a:r>
            <a:r>
              <a:rPr lang="en-US" altLang="zh-CN" sz="3600" b="1" spc="120" noProof="0" dirty="0">
                <a:ln w="3175">
                  <a:noFill/>
                  <a:prstDash val="dash"/>
                </a:ln>
                <a:solidFill>
                  <a:schemeClr val="dk1"/>
                </a:solidFill>
                <a:effectLst/>
                <a:uLnTx/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  <a:sym typeface="+mn-ea"/>
              </a:rPr>
              <a:t>”</a:t>
            </a:r>
            <a:endParaRPr kumimoji="0" lang="zh-CN" altLang="en-US" sz="3600" b="1" i="0" spc="120" noProof="0" dirty="0">
              <a:ln w="3175">
                <a:noFill/>
                <a:prstDash val="dash"/>
              </a:ln>
              <a:solidFill>
                <a:schemeClr val="dk1"/>
              </a:solidFill>
              <a:effectLst/>
              <a:uLnTx/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/>
            <a:endParaRPr kumimoji="0" lang="zh-CN" altLang="en-US" sz="3600" b="1" i="0" spc="120" noProof="0" dirty="0">
              <a:ln w="3175">
                <a:noFill/>
                <a:prstDash val="dash"/>
              </a:ln>
              <a:solidFill>
                <a:schemeClr val="dk1"/>
              </a:solidFill>
              <a:effectLst/>
              <a:uLnTx/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9"/>
            </p:custDataLst>
          </p:nvPr>
        </p:nvSpPr>
        <p:spPr>
          <a:xfrm>
            <a:off x="849656" y="1907107"/>
            <a:ext cx="10970869" cy="530156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</a:pPr>
            <a:r>
              <a:rPr lang="zh-CN" altLang="en-US" sz="2400" b="1" spc="16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sym typeface="+mn-ea"/>
              </a:rPr>
              <a:t>市场机遇：一个正在崛起的赛道</a:t>
            </a:r>
            <a:endParaRPr kumimoji="0" lang="zh-CN" altLang="en-US" sz="2400" b="1" i="0" spc="120" noProof="0" dirty="0">
              <a:ln w="3175">
                <a:noFill/>
                <a:prstDash val="dash"/>
              </a:ln>
              <a:solidFill>
                <a:schemeClr val="dk1"/>
              </a:solidFill>
              <a:effectLst/>
              <a:uLnTx/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sp>
        <p:nvSpPr>
          <p:cNvPr id="14" name="Title 6"/>
          <p:cNvSpPr txBox="1"/>
          <p:nvPr>
            <p:custDataLst>
              <p:tags r:id="rId10"/>
            </p:custDataLst>
          </p:nvPr>
        </p:nvSpPr>
        <p:spPr>
          <a:xfrm>
            <a:off x="850265" y="2581910"/>
            <a:ext cx="6130290" cy="299402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0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市场融合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：我们处于</a:t>
            </a:r>
            <a:r>
              <a:rPr lang="en-US" altLang="zh-CN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“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冥想放松</a:t>
            </a:r>
            <a:r>
              <a:rPr lang="en-US" altLang="zh-CN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”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与</a:t>
            </a:r>
            <a:r>
              <a:rPr lang="en-US" altLang="zh-CN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“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白噪音</a:t>
            </a:r>
            <a:r>
              <a:rPr lang="en-US" altLang="zh-CN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/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环境声</a:t>
            </a:r>
            <a:r>
              <a:rPr lang="en-US" altLang="zh-CN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”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的交叉领域。</a:t>
            </a:r>
            <a:endParaRPr lang="en-US" altLang="zh-CN" sz="20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0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用户心智成熟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：后疫情时代，全球用户对数字健康、心理专注产品的接受度快速提升。</a:t>
            </a:r>
            <a:endParaRPr lang="zh-CN" altLang="en-US" sz="18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sp>
        <p:nvSpPr>
          <p:cNvPr id="3" name="矩形 12"/>
          <p:cNvSpPr/>
          <p:nvPr>
            <p:custDataLst>
              <p:tags r:id="rId11"/>
            </p:custDataLst>
          </p:nvPr>
        </p:nvSpPr>
        <p:spPr>
          <a:xfrm>
            <a:off x="850242" y="1676638"/>
            <a:ext cx="609529" cy="634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  <a:cs typeface="汉仪中黑 简" panose="000206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10095" y="1906905"/>
            <a:ext cx="4572000" cy="2804160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6" name="图片 5" descr="VCG41N664868366"/>
          <p:cNvPicPr/>
          <p:nvPr>
            <p:custDataLst>
              <p:tags r:id="rId3"/>
            </p:custDataLst>
          </p:nvPr>
        </p:nvPicPr>
        <p:blipFill>
          <a:blip r:embed="rId4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5"/>
            </p:custDataLst>
          </p:nvPr>
        </p:nvPicPr>
        <p:blipFill>
          <a:blip r:embed="rId6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7"/>
            </p:custDataLst>
          </p:nvPr>
        </p:nvSpPr>
        <p:spPr>
          <a:xfrm>
            <a:off x="850242" y="914725"/>
            <a:ext cx="10971504" cy="609521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/>
          <a:p>
            <a:pPr algn="l"/>
            <a:r>
              <a:rPr lang="en-US" altLang="zh-CN" sz="3600" b="1" spc="120" noProof="0" dirty="0">
                <a:ln w="3175">
                  <a:noFill/>
                  <a:prstDash val="dash"/>
                </a:ln>
                <a:solidFill>
                  <a:schemeClr val="dk1"/>
                </a:solidFill>
                <a:effectLst/>
                <a:uLnTx/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  <a:sym typeface="+mn-ea"/>
              </a:rPr>
              <a:t>“</a:t>
            </a:r>
            <a:r>
              <a:rPr lang="zh-CN" altLang="en-US" sz="3600" b="1" spc="120" noProof="0" dirty="0">
                <a:ln w="3175">
                  <a:noFill/>
                  <a:prstDash val="dash"/>
                </a:ln>
                <a:solidFill>
                  <a:schemeClr val="dk1"/>
                </a:solidFill>
                <a:effectLst/>
                <a:uLnTx/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  <a:sym typeface="+mn-ea"/>
              </a:rPr>
              <a:t>百亿级蓝海市场，正值风口</a:t>
            </a:r>
            <a:r>
              <a:rPr lang="en-US" altLang="zh-CN" sz="3600" b="1" spc="120" noProof="0" dirty="0">
                <a:ln w="3175">
                  <a:noFill/>
                  <a:prstDash val="dash"/>
                </a:ln>
                <a:solidFill>
                  <a:schemeClr val="dk1"/>
                </a:solidFill>
                <a:effectLst/>
                <a:uLnTx/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  <a:sym typeface="+mn-ea"/>
              </a:rPr>
              <a:t>”</a:t>
            </a:r>
            <a:endParaRPr kumimoji="0" lang="zh-CN" altLang="en-US" sz="3600" b="1" i="0" spc="120" noProof="0" dirty="0">
              <a:ln w="3175">
                <a:noFill/>
                <a:prstDash val="dash"/>
              </a:ln>
              <a:solidFill>
                <a:schemeClr val="dk1"/>
              </a:solidFill>
              <a:effectLst/>
              <a:uLnTx/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/>
            <a:endParaRPr kumimoji="0" lang="zh-CN" altLang="en-US" sz="3600" b="1" i="0" spc="120" noProof="0" dirty="0">
              <a:ln w="3175">
                <a:noFill/>
                <a:prstDash val="dash"/>
              </a:ln>
              <a:solidFill>
                <a:schemeClr val="dk1"/>
              </a:solidFill>
              <a:effectLst/>
              <a:uLnTx/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8"/>
            </p:custDataLst>
          </p:nvPr>
        </p:nvSpPr>
        <p:spPr>
          <a:xfrm>
            <a:off x="849656" y="1907107"/>
            <a:ext cx="10970869" cy="530156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</a:pPr>
            <a:r>
              <a:rPr lang="zh-CN" altLang="en-US" sz="2400" b="1" spc="16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sym typeface="+mn-ea"/>
              </a:rPr>
              <a:t>市场机遇：一个正在崛起的赛道</a:t>
            </a:r>
            <a:endParaRPr kumimoji="0" lang="zh-CN" altLang="en-US" sz="2400" b="1" i="0" spc="120" noProof="0" dirty="0">
              <a:ln w="3175">
                <a:noFill/>
                <a:prstDash val="dash"/>
              </a:ln>
              <a:solidFill>
                <a:schemeClr val="dk1"/>
              </a:solidFill>
              <a:effectLst/>
              <a:uLnTx/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sp>
        <p:nvSpPr>
          <p:cNvPr id="14" name="Title 6"/>
          <p:cNvSpPr txBox="1"/>
          <p:nvPr>
            <p:custDataLst>
              <p:tags r:id="rId9"/>
            </p:custDataLst>
          </p:nvPr>
        </p:nvSpPr>
        <p:spPr>
          <a:xfrm>
            <a:off x="850265" y="2437130"/>
            <a:ext cx="3901440" cy="299402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0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数据支撑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</a:t>
            </a:r>
            <a:r>
              <a:rPr lang="en-US" altLang="zh-CN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2024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年，全球冥想</a:t>
            </a:r>
            <a:r>
              <a:rPr lang="en-US" altLang="zh-CN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App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市场约</a:t>
            </a:r>
            <a:r>
              <a:rPr lang="en-US" altLang="zh-CN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1.8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亿美元，白噪音市场约</a:t>
            </a:r>
            <a:r>
              <a:rPr lang="en-US" altLang="zh-CN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1.2</a:t>
            </a:r>
            <a:r>
              <a:rPr lang="zh-CN" altLang="en-US" sz="20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亿美元，且持续增长。</a:t>
            </a:r>
            <a:endParaRPr lang="en-US" altLang="zh-CN" sz="20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  <a:spcAft>
                <a:spcPts val="800"/>
              </a:spcAft>
            </a:pPr>
            <a:endParaRPr lang="zh-CN" altLang="en-US" sz="18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sp>
        <p:nvSpPr>
          <p:cNvPr id="3" name="矩形 12"/>
          <p:cNvSpPr/>
          <p:nvPr>
            <p:custDataLst>
              <p:tags r:id="rId10"/>
            </p:custDataLst>
          </p:nvPr>
        </p:nvSpPr>
        <p:spPr>
          <a:xfrm>
            <a:off x="850242" y="1676638"/>
            <a:ext cx="609529" cy="634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  <a:cs typeface="汉仪中黑 简" panose="0002060004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753735" y="2096135"/>
            <a:ext cx="6183630" cy="397129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0265" y="3839210"/>
            <a:ext cx="4504690" cy="2313305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6" name="图片 5" descr="VCG41N664868366"/>
          <p:cNvPicPr/>
          <p:nvPr>
            <p:custDataLst>
              <p:tags r:id="rId3"/>
            </p:custDataLst>
          </p:nvPr>
        </p:nvPicPr>
        <p:blipFill>
          <a:blip r:embed="rId4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5"/>
            </p:custDataLst>
          </p:nvPr>
        </p:nvPicPr>
        <p:blipFill>
          <a:blip r:embed="rId6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865063" y="904875"/>
            <a:ext cx="10943144" cy="607952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/>
          </a:bodyPr>
          <a:p>
            <a:pPr algn="l"/>
            <a:r>
              <a:rPr lang="en-US" altLang="zh-CN" sz="36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“</a:t>
            </a:r>
            <a:r>
              <a:rPr lang="zh-CN" altLang="en-US" sz="36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为什么是我们？为什么是现在？</a:t>
            </a:r>
            <a:r>
              <a:rPr lang="en-US" altLang="zh-CN" sz="36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”</a:t>
            </a:r>
            <a:endParaRPr lang="en-US" altLang="zh-CN" sz="3600" b="1" spc="160" dirty="0">
              <a:solidFill>
                <a:schemeClr val="dk1"/>
              </a:solidFill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8"/>
            </p:custDataLst>
          </p:nvPr>
        </p:nvSpPr>
        <p:spPr>
          <a:xfrm>
            <a:off x="957771" y="1768321"/>
            <a:ext cx="10942511" cy="528792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b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l" defTabSz="913765" rtl="0" eaLnBrk="1" fontAlgn="auto" latinLnBrk="0" hangingPunct="1">
              <a:lnSpc>
                <a:spcPct val="130000"/>
              </a:lnSpc>
              <a:spcBef>
                <a:spcPct val="0"/>
              </a:spcBef>
              <a:spcAft>
                <a:spcPts val="800"/>
              </a:spcAft>
              <a:buClrTx/>
              <a:buSzTx/>
              <a:buFontTx/>
              <a:buNone/>
            </a:pPr>
            <a:r>
              <a:rPr kumimoji="0" lang="zh-CN" altLang="en-US" sz="2400" b="1" i="0" spc="120" noProof="0" dirty="0">
                <a:ln w="3175">
                  <a:noFill/>
                  <a:prstDash val="dash"/>
                </a:ln>
                <a:solidFill>
                  <a:schemeClr val="dk1"/>
                </a:solidFill>
                <a:effectLst/>
                <a:uLnTx/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独特优势：我们的核心壁垒</a:t>
            </a:r>
            <a:endParaRPr kumimoji="0" lang="zh-CN" altLang="en-US" sz="2400" b="1" i="0" spc="120" noProof="0" dirty="0">
              <a:ln w="3175">
                <a:noFill/>
                <a:prstDash val="dash"/>
              </a:ln>
              <a:solidFill>
                <a:schemeClr val="dk1"/>
              </a:solidFill>
              <a:effectLst/>
              <a:uLnTx/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sp>
        <p:nvSpPr>
          <p:cNvPr id="14" name="Title 6"/>
          <p:cNvSpPr txBox="1"/>
          <p:nvPr>
            <p:custDataLst>
              <p:tags r:id="rId9"/>
            </p:custDataLst>
          </p:nvPr>
        </p:nvSpPr>
        <p:spPr>
          <a:xfrm>
            <a:off x="957580" y="3429000"/>
            <a:ext cx="10942320" cy="164973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4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真</a:t>
            </a:r>
            <a:r>
              <a:rPr lang="en-US" altLang="zh-CN" sz="24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·</a:t>
            </a:r>
            <a:r>
              <a:rPr lang="zh-CN" altLang="en-US" sz="24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强制锁定：</a:t>
            </a:r>
            <a:r>
              <a:rPr lang="zh-CN" altLang="en-US" sz="24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解决</a:t>
            </a:r>
            <a:r>
              <a:rPr lang="en-US" altLang="zh-CN" sz="24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“</a:t>
            </a:r>
            <a:r>
              <a:rPr lang="zh-CN" altLang="en-US" sz="24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管不住自己</a:t>
            </a:r>
            <a:r>
              <a:rPr lang="en-US" altLang="zh-CN" sz="24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”</a:t>
            </a:r>
            <a:r>
              <a:rPr lang="zh-CN" altLang="en-US" sz="24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的根本痛点，竞品难以绕过。</a:t>
            </a:r>
            <a:endParaRPr lang="en-US" altLang="zh-CN" sz="2400" b="1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4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深度沉浸叙事：</a:t>
            </a:r>
            <a:r>
              <a:rPr lang="zh-CN" altLang="en-US" sz="24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不止于声音，更打造有故事感的</a:t>
            </a:r>
            <a:r>
              <a:rPr lang="en-US" altLang="zh-CN" sz="24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“</a:t>
            </a:r>
            <a:r>
              <a:rPr lang="zh-CN" altLang="en-US" sz="24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虚拟环境</a:t>
            </a:r>
            <a:r>
              <a:rPr lang="en-US" altLang="zh-CN" sz="24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”</a:t>
            </a:r>
            <a:r>
              <a:rPr lang="zh-CN" altLang="en-US" sz="24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。</a:t>
            </a:r>
            <a:endParaRPr lang="en-US" altLang="zh-CN" sz="24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4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多维激励体系：</a:t>
            </a:r>
            <a:r>
              <a:rPr lang="zh-CN" altLang="en-US" sz="24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集合收集、成就、社交，构建长期用户粘性。</a:t>
            </a:r>
            <a:endParaRPr lang="zh-CN" altLang="en-US" sz="24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2" name="图片 1" descr="VCG41N664868366"/>
          <p:cNvPicPr/>
          <p:nvPr>
            <p:custDataLst>
              <p:tags r:id="rId3"/>
            </p:custDataLst>
          </p:nvPr>
        </p:nvPicPr>
        <p:blipFill>
          <a:blip r:embed="rId4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5"/>
            </p:custDataLst>
          </p:nvPr>
        </p:nvPicPr>
        <p:blipFill>
          <a:blip r:embed="rId6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4" name="Object 901"/>
          <p:cNvSpPr txBox="1"/>
          <p:nvPr>
            <p:custDataLst>
              <p:tags r:id="rId7"/>
            </p:custDataLst>
          </p:nvPr>
        </p:nvSpPr>
        <p:spPr>
          <a:xfrm>
            <a:off x="850242" y="766137"/>
            <a:ext cx="10971504" cy="789304"/>
          </a:xfrm>
          <a:prstGeom prst="rect">
            <a:avLst/>
          </a:prstGeom>
        </p:spPr>
        <p:txBody>
          <a:bodyPr vert="horz" lIns="63500" tIns="25400" rIns="63500" bIns="25400" rtlCol="0" anchor="b" anchorCtr="0">
            <a:normAutofit fontScale="90000"/>
          </a:bodyPr>
          <a:p>
            <a:pPr algn="l" fontAlgn="auto">
              <a:lnSpc>
                <a:spcPct val="100000"/>
              </a:lnSpc>
            </a:pPr>
            <a:r>
              <a:rPr lang="en-US" altLang="zh-CN" sz="4800" b="1" i="0" spc="32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“</a:t>
            </a:r>
            <a:r>
              <a:rPr lang="zh-CN" altLang="en-US" sz="4800" b="1" i="0" spc="32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体验即营销，让用户成为代言人</a:t>
            </a:r>
            <a:r>
              <a:rPr lang="en-US" altLang="zh-CN" sz="4800" b="1" i="0" spc="32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”</a:t>
            </a:r>
            <a:endParaRPr lang="en-US" altLang="zh-CN" sz="4800" b="1" i="0" spc="320" dirty="0">
              <a:solidFill>
                <a:schemeClr val="dk1"/>
              </a:solidFill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8"/>
            </p:custDataLst>
          </p:nvPr>
        </p:nvSpPr>
        <p:spPr>
          <a:xfrm>
            <a:off x="850265" y="2437130"/>
            <a:ext cx="5485765" cy="330009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4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强硬口号</a:t>
            </a:r>
            <a:r>
              <a:rPr lang="zh-CN" altLang="en-US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</a:t>
            </a:r>
            <a:r>
              <a:rPr lang="en-US" altLang="zh-CN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“</a:t>
            </a:r>
            <a:r>
              <a:rPr lang="zh-CN" altLang="en-US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如果你管不住自己，就让境所来管你</a:t>
            </a:r>
            <a:r>
              <a:rPr lang="en-US" altLang="zh-CN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”</a:t>
            </a:r>
            <a:r>
              <a:rPr lang="zh-CN" altLang="en-US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。</a:t>
            </a:r>
            <a:endParaRPr lang="en-US" altLang="zh-CN" sz="24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4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内容种草</a:t>
            </a:r>
            <a:r>
              <a:rPr lang="zh-CN" altLang="en-US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：在抖音、</a:t>
            </a:r>
            <a:r>
              <a:rPr lang="en-US" altLang="zh-CN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B</a:t>
            </a:r>
            <a:r>
              <a:rPr lang="zh-CN" altLang="en-US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站、小红书通过沉浸式体验视频和博主测评引爆。</a:t>
            </a:r>
            <a:endParaRPr lang="en-US" altLang="zh-CN" sz="24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4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社群渗透</a:t>
            </a:r>
            <a:r>
              <a:rPr lang="zh-CN" altLang="en-US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：深耕知乎、豆瓣等学习效率社群，建立口碑。</a:t>
            </a:r>
            <a:endParaRPr lang="en-US" altLang="zh-CN" sz="24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4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生态联名</a:t>
            </a:r>
            <a:r>
              <a:rPr lang="zh-CN" altLang="en-US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：后期与咖啡店、文具品牌联名，推出限定场景与收藏品。</a:t>
            </a:r>
            <a:endParaRPr lang="zh-CN" altLang="en-US" sz="24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87515" y="2207260"/>
            <a:ext cx="4516120" cy="3350895"/>
          </a:xfrm>
          <a:prstGeom prst="rect">
            <a:avLst/>
          </a:prstGeom>
        </p:spPr>
      </p:pic>
    </p:spTree>
    <p:custDataLst>
      <p:tags r:id="rId10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8" name="图片 7" descr="VCG41N664868366"/>
          <p:cNvPicPr/>
          <p:nvPr>
            <p:custDataLst>
              <p:tags r:id="rId3"/>
            </p:custDataLst>
          </p:nvPr>
        </p:nvPicPr>
        <p:blipFill>
          <a:blip r:embed="rId4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5"/>
            </p:custDataLst>
          </p:nvPr>
        </p:nvPicPr>
        <p:blipFill>
          <a:blip r:embed="rId6">
            <a:alphaModFix amt="95000"/>
          </a:blip>
          <a:stretch>
            <a:fillRect/>
          </a:stretch>
        </p:blipFill>
        <p:spPr>
          <a:xfrm>
            <a:off x="499629" y="541596"/>
            <a:ext cx="11693006" cy="5774172"/>
          </a:xfrm>
          <a:prstGeom prst="rect">
            <a:avLst/>
          </a:prstGeom>
        </p:spPr>
      </p:pic>
      <p:sp>
        <p:nvSpPr>
          <p:cNvPr id="4" name="Object 901"/>
          <p:cNvSpPr txBox="1"/>
          <p:nvPr>
            <p:custDataLst>
              <p:tags r:id="rId7"/>
            </p:custDataLst>
          </p:nvPr>
        </p:nvSpPr>
        <p:spPr>
          <a:xfrm>
            <a:off x="860381" y="790554"/>
            <a:ext cx="10951237" cy="766457"/>
          </a:xfrm>
          <a:prstGeom prst="rect">
            <a:avLst/>
          </a:prstGeom>
        </p:spPr>
        <p:txBody>
          <a:bodyPr vert="horz" lIns="63500" tIns="25400" rIns="63500" bIns="25400" rtlCol="0" anchor="b" anchorCtr="0">
            <a:normAutofit fontScale="90000" lnSpcReduction="10000"/>
          </a:bodyPr>
          <a:p>
            <a:pPr algn="l" fontAlgn="auto">
              <a:lnSpc>
                <a:spcPct val="100000"/>
              </a:lnSpc>
            </a:pPr>
            <a:r>
              <a:rPr lang="en-US" altLang="zh-CN" sz="4800" b="1" i="0" spc="32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“</a:t>
            </a:r>
            <a:r>
              <a:rPr lang="zh-CN" altLang="en-US" sz="4800" b="1" i="0" spc="32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清晰的路径与健康的模型</a:t>
            </a:r>
            <a:r>
              <a:rPr lang="en-US" altLang="zh-CN" sz="4800" b="1" i="0" spc="32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”</a:t>
            </a:r>
            <a:endParaRPr lang="en-US" altLang="zh-CN" sz="4800" b="1" i="0" spc="320" dirty="0">
              <a:solidFill>
                <a:schemeClr val="dk1"/>
              </a:solidFill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5" name="Object 902"/>
          <p:cNvSpPr txBox="1"/>
          <p:nvPr>
            <p:custDataLst>
              <p:tags r:id="rId8"/>
            </p:custDataLst>
          </p:nvPr>
        </p:nvSpPr>
        <p:spPr>
          <a:xfrm>
            <a:off x="869906" y="1705500"/>
            <a:ext cx="10951237" cy="392799"/>
          </a:xfrm>
          <a:prstGeom prst="rect">
            <a:avLst/>
          </a:prstGeom>
        </p:spPr>
        <p:txBody>
          <a:bodyPr vert="horz" lIns="63500" tIns="25400" rIns="63500" bIns="25400" rtlCol="0" anchor="t" anchorCtr="0">
            <a:normAutofit/>
          </a:bodyPr>
          <a:p>
            <a:pPr algn="l" fontAlgn="auto">
              <a:lnSpc>
                <a:spcPct val="100000"/>
              </a:lnSpc>
            </a:pPr>
            <a:r>
              <a:rPr lang="zh-CN" altLang="en-US" sz="2000" spc="80" dirty="0">
                <a:solidFill>
                  <a:schemeClr val="lt1">
                    <a:lumMod val="50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财务目标：健康且可盈利的增长</a:t>
            </a:r>
            <a:endParaRPr lang="zh-CN" altLang="en-US" sz="2000" spc="80" dirty="0">
              <a:solidFill>
                <a:schemeClr val="lt1">
                  <a:lumMod val="50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14" name="Title 6"/>
          <p:cNvSpPr txBox="1"/>
          <p:nvPr>
            <p:custDataLst>
              <p:tags r:id="rId9"/>
            </p:custDataLst>
          </p:nvPr>
        </p:nvSpPr>
        <p:spPr>
          <a:xfrm>
            <a:off x="860425" y="2335530"/>
            <a:ext cx="10384155" cy="356044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8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用户健康度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：目标月留存率</a:t>
            </a:r>
            <a:r>
              <a:rPr lang="en-US" altLang="zh-CN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 &gt; 30%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，靠游戏化系统驱动。</a:t>
            </a:r>
            <a:endParaRPr lang="en-US" altLang="zh-CN" sz="28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8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高效变现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：付费率</a:t>
            </a:r>
            <a:r>
              <a:rPr lang="en-US" altLang="zh-CN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5%-8%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，通过订阅与稀有内购，每付费用户平均收入达</a:t>
            </a:r>
            <a:r>
              <a:rPr lang="en-US" altLang="zh-CN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 $5 - $10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。</a:t>
            </a:r>
            <a:endParaRPr lang="en-US" altLang="zh-CN" sz="28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8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成本控制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：严格控制获客成本在</a:t>
            </a:r>
            <a:r>
              <a:rPr lang="en-US" altLang="zh-CN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$3 - $5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。</a:t>
            </a:r>
            <a:endParaRPr lang="en-US" altLang="zh-CN" sz="28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8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盈利预期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：预计在</a:t>
            </a:r>
            <a:r>
              <a:rPr lang="en-US" altLang="zh-CN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12-18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个月内实现盈亏平衡。</a:t>
            </a:r>
            <a:endParaRPr lang="zh-CN" altLang="en-US" sz="28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</p:spTree>
    <p:custDataLst>
      <p:tags r:id="rId10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6" name="图片 5" descr="VCG41N664868366"/>
          <p:cNvPicPr/>
          <p:nvPr>
            <p:custDataLst>
              <p:tags r:id="rId3"/>
            </p:custDataLst>
          </p:nvPr>
        </p:nvPicPr>
        <p:blipFill>
          <a:blip r:embed="rId4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5"/>
            </p:custDataLst>
          </p:nvPr>
        </p:nvPicPr>
        <p:blipFill>
          <a:blip r:embed="rId6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850242" y="838550"/>
            <a:ext cx="10971504" cy="609519"/>
          </a:xfrm>
          <a:prstGeom prst="rect">
            <a:avLst/>
          </a:prstGeom>
          <a:noFill/>
        </p:spPr>
        <p:txBody>
          <a:bodyPr wrap="square" lIns="63500" tIns="25400" rIns="63500" bIns="25400" rtlCol="0" anchor="t" anchorCtr="0">
            <a:normAutofit/>
          </a:bodyPr>
          <a:p>
            <a:pPr algn="l"/>
            <a:r>
              <a:rPr lang="zh-CN" altLang="en-US" sz="36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从</a:t>
            </a:r>
            <a:r>
              <a:rPr lang="en-US" altLang="zh-CN" sz="36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“</a:t>
            </a:r>
            <a:r>
              <a:rPr lang="zh-CN" altLang="en-US" sz="36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专注工具</a:t>
            </a:r>
            <a:r>
              <a:rPr lang="en-US" altLang="zh-CN" sz="36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”</a:t>
            </a:r>
            <a:r>
              <a:rPr lang="zh-CN" altLang="en-US" sz="36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到</a:t>
            </a:r>
            <a:r>
              <a:rPr lang="en-US" altLang="zh-CN" sz="36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“</a:t>
            </a:r>
            <a:r>
              <a:rPr lang="zh-CN" altLang="en-US" sz="36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专注生态</a:t>
            </a:r>
            <a:r>
              <a:rPr lang="en-US" altLang="zh-CN" sz="36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”</a:t>
            </a:r>
            <a:endParaRPr lang="en-US" altLang="zh-CN" sz="3600" b="1" spc="160" dirty="0">
              <a:solidFill>
                <a:schemeClr val="dk1"/>
              </a:solidFill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8"/>
            </p:custDataLst>
          </p:nvPr>
        </p:nvSpPr>
        <p:spPr>
          <a:xfrm>
            <a:off x="850242" y="1752835"/>
            <a:ext cx="10971504" cy="761899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发展路线图</a:t>
            </a:r>
            <a:endParaRPr lang="zh-CN" altLang="en-US" sz="2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sp>
        <p:nvSpPr>
          <p:cNvPr id="4" name="Title 6"/>
          <p:cNvSpPr txBox="1"/>
          <p:nvPr>
            <p:custDataLst>
              <p:tags r:id="rId9"/>
            </p:custDataLst>
          </p:nvPr>
        </p:nvSpPr>
        <p:spPr>
          <a:xfrm>
            <a:off x="850242" y="2612471"/>
            <a:ext cx="10971504" cy="319997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第一阶段（启动）：打磨核心功能，引爆核心用户圈层。</a:t>
            </a:r>
            <a:endParaRPr lang="zh-CN" altLang="en-US" sz="24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endParaRPr lang="en-US" altLang="zh-CN" sz="24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第二阶段（增长）：丰富场景内容，启动品牌联名合作。</a:t>
            </a:r>
            <a:endParaRPr lang="zh-CN" altLang="en-US" sz="24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endParaRPr lang="en-US" altLang="zh-CN" sz="24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4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第三阶段（平台）：探索团队订阅、企业效率解决方案，构建专注生态。</a:t>
            </a:r>
            <a:endParaRPr lang="zh-CN" altLang="en-US" sz="24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</p:spTree>
    <p:custDataLst>
      <p:tags r:id="rId10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ctrTitle" idx="1"/>
            <p:custDataLst>
              <p:tags r:id="rId1"/>
            </p:custDataLst>
          </p:nvPr>
        </p:nvSpPr>
        <p:spPr>
          <a:xfrm>
            <a:off x="908685" y="1429385"/>
            <a:ext cx="10755630" cy="1173480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chemeClr val="lt1"/>
                </a:solidFill>
              </a:rPr>
              <a:t>谢谢聆听</a:t>
            </a:r>
            <a:r>
              <a:rPr lang="en-US" altLang="zh-CN">
                <a:solidFill>
                  <a:schemeClr val="lt1"/>
                </a:solidFill>
              </a:rPr>
              <a:t>            </a:t>
            </a:r>
            <a:br>
              <a:rPr lang="en-US" altLang="zh-CN">
                <a:solidFill>
                  <a:schemeClr val="lt1"/>
                </a:solidFill>
              </a:rPr>
            </a:br>
            <a:r>
              <a:rPr lang="en-US" altLang="zh-CN">
                <a:solidFill>
                  <a:schemeClr val="lt1"/>
                </a:solidFill>
              </a:rPr>
              <a:t> —</a:t>
            </a:r>
            <a:r>
              <a:rPr lang="zh-CN" altLang="en-US" sz="4000">
                <a:solidFill>
                  <a:schemeClr val="lt1"/>
                </a:solidFill>
              </a:rPr>
              <a:t>让我们一起，夺回专注的自由</a:t>
            </a:r>
            <a:endParaRPr lang="zh-CN" altLang="en-US" sz="4000">
              <a:solidFill>
                <a:schemeClr val="lt1"/>
              </a:solidFill>
            </a:endParaRPr>
          </a:p>
        </p:txBody>
      </p:sp>
      <p:sp>
        <p:nvSpPr>
          <p:cNvPr id="6" name="文本占位符 5"/>
          <p:cNvSpPr/>
          <p:nvPr>
            <p:ph type="body" idx="2"/>
            <p:custDataLst>
              <p:tags r:id="rId2"/>
            </p:custDataLst>
          </p:nvPr>
        </p:nvSpPr>
        <p:spPr>
          <a:xfrm>
            <a:off x="1008380" y="3079115"/>
            <a:ext cx="6546850" cy="906145"/>
          </a:xfrm>
        </p:spPr>
        <p:txBody>
          <a:bodyPr>
            <a:normAutofit fontScale="90000" lnSpcReduction="10000"/>
          </a:bodyPr>
          <a:p>
            <a:r>
              <a:rPr lang="zh-CN" altLang="en-US" sz="2000">
                <a:solidFill>
                  <a:schemeClr val="lt1"/>
                </a:solidFill>
              </a:rPr>
              <a:t>重新掌握时间，回归深度专注</a:t>
            </a:r>
            <a:endParaRPr lang="zh-CN" altLang="en-US" sz="2000">
              <a:solidFill>
                <a:schemeClr val="lt1"/>
              </a:solidFill>
            </a:endParaRPr>
          </a:p>
          <a:p>
            <a:r>
              <a:rPr lang="zh-CN" altLang="en-US" sz="2000">
                <a:solidFill>
                  <a:schemeClr val="lt1"/>
                </a:solidFill>
              </a:rPr>
              <a:t>境所</a:t>
            </a:r>
            <a:r>
              <a:rPr lang="en-US" altLang="zh-CN" sz="2000">
                <a:solidFill>
                  <a:schemeClr val="lt1"/>
                </a:solidFill>
              </a:rPr>
              <a:t> SceneLock - </a:t>
            </a:r>
            <a:r>
              <a:rPr lang="zh-CN" altLang="en-US" sz="2000">
                <a:solidFill>
                  <a:schemeClr val="lt1"/>
                </a:solidFill>
              </a:rPr>
              <a:t>你的数字心流境所</a:t>
            </a:r>
            <a:endParaRPr lang="zh-CN" altLang="en-US" sz="2000">
              <a:solidFill>
                <a:schemeClr val="lt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6" name="直接连接符 5"/>
          <p:cNvCxnSpPr/>
          <p:nvPr>
            <p:custDataLst>
              <p:tags r:id="rId1"/>
            </p:custDataLst>
          </p:nvPr>
        </p:nvCxnSpPr>
        <p:spPr>
          <a:xfrm>
            <a:off x="2874010" y="2385718"/>
            <a:ext cx="1905" cy="2086610"/>
          </a:xfrm>
          <a:prstGeom prst="line">
            <a:avLst/>
          </a:prstGeom>
          <a:ln w="1016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标题 3"/>
          <p:cNvSpPr/>
          <p:nvPr>
            <p:ph type="ctrTitle" idx="2"/>
            <p:custDataLst>
              <p:tags r:id="rId2"/>
            </p:custDataLst>
          </p:nvPr>
        </p:nvSpPr>
        <p:spPr>
          <a:xfrm>
            <a:off x="3185160" y="2964180"/>
            <a:ext cx="5686425" cy="986790"/>
          </a:xfrm>
        </p:spPr>
        <p:txBody>
          <a:bodyPr>
            <a:noAutofit/>
          </a:bodyPr>
          <a:p>
            <a:r>
              <a:rPr lang="zh-CN" altLang="en-US" sz="3200">
                <a:solidFill>
                  <a:schemeClr val="accent1">
                    <a:lumMod val="75000"/>
                  </a:schemeClr>
                </a:solidFill>
              </a:rPr>
              <a:t>我们正面临一场</a:t>
            </a:r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“</a:t>
            </a:r>
            <a:r>
              <a:rPr sz="3200">
                <a:solidFill>
                  <a:schemeClr val="accent1">
                    <a:lumMod val="75000"/>
                  </a:schemeClr>
                </a:solidFill>
              </a:rPr>
              <a:t>注意力危机</a:t>
            </a:r>
            <a:r>
              <a:rPr lang="en-US" altLang="zh-CN" sz="3200">
                <a:solidFill>
                  <a:schemeClr val="accent1">
                    <a:lumMod val="75000"/>
                  </a:schemeClr>
                </a:solidFill>
              </a:rPr>
              <a:t>”</a:t>
            </a:r>
            <a:endParaRPr lang="en-US" altLang="zh-CN" sz="320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占位符 4"/>
          <p:cNvSpPr/>
          <p:nvPr>
            <p:ph type="body" idx="3"/>
            <p:custDataLst>
              <p:tags r:id="rId3"/>
            </p:custDataLst>
          </p:nvPr>
        </p:nvSpPr>
        <p:spPr>
          <a:xfrm>
            <a:off x="3188335" y="4018303"/>
            <a:ext cx="5682978" cy="786765"/>
          </a:xfrm>
        </p:spPr>
        <p:txBody>
          <a:bodyPr/>
          <a:p>
            <a:r>
              <a:rPr lang="zh-CN" altLang="en-US">
                <a:solidFill>
                  <a:schemeClr val="accent1">
                    <a:lumMod val="50000"/>
                  </a:schemeClr>
                </a:solidFill>
              </a:rPr>
              <a:t>问题与</a:t>
            </a:r>
            <a:r>
              <a:rPr lang="zh-CN" altLang="en-US">
                <a:solidFill>
                  <a:schemeClr val="accent1">
                    <a:lumMod val="50000"/>
                  </a:schemeClr>
                </a:solidFill>
              </a:rPr>
              <a:t>痛点</a:t>
            </a:r>
            <a:endParaRPr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188335" y="2385718"/>
            <a:ext cx="3075668" cy="511175"/>
          </a:xfrm>
          <a:prstGeom prst="rect">
            <a:avLst/>
          </a:prstGeom>
          <a:noFill/>
        </p:spPr>
        <p:txBody>
          <a:bodyPr wrap="square" rtlCol="0" anchor="b" anchorCtr="0">
            <a:normAutofit fontScale="90000"/>
          </a:bodyPr>
          <a:p>
            <a:r>
              <a:rPr lang="en-US" altLang="zh-CN" sz="28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</a:rPr>
              <a:t>PART 1</a:t>
            </a:r>
            <a:endParaRPr lang="en-US" altLang="zh-CN" sz="28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2" name="图片 1" descr="VCG41N664868366"/>
          <p:cNvPicPr/>
          <p:nvPr>
            <p:custDataLst>
              <p:tags r:id="rId3"/>
            </p:custDataLst>
          </p:nvPr>
        </p:nvPicPr>
        <p:blipFill>
          <a:blip r:embed="rId4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5"/>
            </p:custDataLst>
          </p:nvPr>
        </p:nvPicPr>
        <p:blipFill>
          <a:blip r:embed="rId6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14" name="Title 6"/>
          <p:cNvSpPr txBox="1"/>
          <p:nvPr>
            <p:custDataLst>
              <p:tags r:id="rId7"/>
            </p:custDataLst>
          </p:nvPr>
        </p:nvSpPr>
        <p:spPr>
          <a:xfrm>
            <a:off x="783790" y="1681127"/>
            <a:ext cx="6078908" cy="5024512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8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干扰无处不在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：手机通知、社交媒体不断抢夺我们的注意力。</a:t>
            </a:r>
            <a:endParaRPr lang="zh-CN" altLang="en-US" sz="28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8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现有工具失效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：大多数专注</a:t>
            </a:r>
            <a:r>
              <a:rPr lang="en-US" altLang="zh-CN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App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依赖用户自觉，极易被绕过。</a:t>
            </a:r>
            <a:endParaRPr lang="en-US" altLang="zh-CN" sz="28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>
              <a:lnSpc>
                <a:spcPct val="130000"/>
              </a:lnSpc>
              <a:spcAft>
                <a:spcPts val="800"/>
              </a:spcAft>
            </a:pPr>
            <a:r>
              <a:rPr lang="zh-CN" altLang="en-US" sz="2800" b="1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真正的代价</a:t>
            </a:r>
            <a:r>
              <a:rPr lang="zh-CN" altLang="en-US" sz="2800" spc="6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：专注力持续下降，效率低下，难以进入心流状态。</a:t>
            </a:r>
            <a:endParaRPr lang="zh-CN" altLang="en-US" sz="2800" spc="6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1660" y="1680845"/>
            <a:ext cx="4990465" cy="3706495"/>
          </a:xfrm>
          <a:prstGeom prst="rect">
            <a:avLst/>
          </a:prstGeom>
        </p:spPr>
      </p:pic>
    </p:spTree>
    <p:custDataLst>
      <p:tags r:id="rId9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ChangeArrowheads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894080" y="1981200"/>
            <a:ext cx="5271135" cy="1016000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chemeClr val="lt1"/>
                </a:solidFill>
              </a:rPr>
              <a:t>一个为你定制的</a:t>
            </a:r>
            <a:r>
              <a:rPr lang="en-US" altLang="zh-CN">
                <a:solidFill>
                  <a:schemeClr val="lt1"/>
                </a:solidFill>
              </a:rPr>
              <a:t>“</a:t>
            </a:r>
            <a:r>
              <a:rPr lang="zh-CN" altLang="en-US">
                <a:solidFill>
                  <a:schemeClr val="lt1"/>
                </a:solidFill>
              </a:rPr>
              <a:t>数字心流境所</a:t>
            </a:r>
            <a:r>
              <a:rPr lang="en-US" altLang="zh-CN">
                <a:solidFill>
                  <a:schemeClr val="lt1"/>
                </a:solidFill>
              </a:rPr>
              <a:t>”</a:t>
            </a:r>
            <a:endParaRPr lang="en-US" altLang="zh-CN">
              <a:solidFill>
                <a:schemeClr val="lt1"/>
              </a:solidFill>
            </a:endParaRPr>
          </a:p>
        </p:txBody>
      </p:sp>
      <p:sp>
        <p:nvSpPr>
          <p:cNvPr id="5" name="文本占位符 4"/>
          <p:cNvSpPr>
            <a:spLocks noChangeArrowheads="1"/>
          </p:cNvSpPr>
          <p:nvPr>
            <p:ph type="body" idx="2"/>
            <p:custDataLst>
              <p:tags r:id="rId2"/>
            </p:custDataLst>
          </p:nvPr>
        </p:nvSpPr>
        <p:spPr>
          <a:xfrm>
            <a:off x="824919" y="3261168"/>
            <a:ext cx="9162935" cy="1175121"/>
          </a:xfrm>
        </p:spPr>
        <p:txBody>
          <a:bodyPr/>
          <a:p>
            <a:r>
              <a:rPr lang="zh-CN" altLang="en-US">
                <a:solidFill>
                  <a:schemeClr val="lt1"/>
                </a:solidFill>
              </a:rPr>
              <a:t>解决方案：什么是</a:t>
            </a:r>
            <a:r>
              <a:rPr lang="en-US" altLang="zh-CN">
                <a:solidFill>
                  <a:schemeClr val="lt1"/>
                </a:solidFill>
              </a:rPr>
              <a:t>“</a:t>
            </a:r>
            <a:r>
              <a:rPr lang="zh-CN" altLang="en-US">
                <a:solidFill>
                  <a:schemeClr val="lt1"/>
                </a:solidFill>
              </a:rPr>
              <a:t>境所</a:t>
            </a:r>
            <a:r>
              <a:rPr lang="en-US" altLang="zh-CN">
                <a:solidFill>
                  <a:schemeClr val="lt1"/>
                </a:solidFill>
              </a:rPr>
              <a:t>”</a:t>
            </a:r>
            <a:r>
              <a:rPr lang="zh-CN" altLang="en-US">
                <a:solidFill>
                  <a:schemeClr val="lt1"/>
                </a:solidFill>
              </a:rPr>
              <a:t>？</a:t>
            </a:r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2812774" y="2712397"/>
            <a:ext cx="1678305" cy="769620"/>
          </a:xfrm>
          <a:prstGeom prst="rect">
            <a:avLst/>
          </a:prstGeom>
          <a:noFill/>
        </p:spPr>
        <p:txBody>
          <a:bodyPr wrap="square" bIns="0" rtlCol="0" anchor="b" anchorCtr="0">
            <a:normAutofit fontScale="60000"/>
          </a:bodyPr>
          <a:lstStyle>
            <a:defPPr>
              <a:defRPr lang="en-US"/>
            </a:defPPr>
            <a:lvl1pPr algn="ctr">
              <a:defRPr sz="5400" b="1">
                <a:solidFill>
                  <a:schemeClr val="tx2"/>
                </a:solidFill>
                <a:effectLst>
                  <a:outerShdw blurRad="38100" dist="38100" dir="2700000" algn="tl">
                    <a:schemeClr val="tx2">
                      <a:alpha val="43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4400" dirty="0">
                <a:solidFill>
                  <a:schemeClr val="lt1"/>
                </a:solidFill>
                <a:effectLst/>
                <a:latin typeface="Arial" panose="020B0604020202020204" pitchFamily="34" charset="0"/>
                <a:ea typeface="汉仪雅酷黑 85W" panose="020B0904020202020204" charset="-122"/>
              </a:rPr>
              <a:t>三大支柱</a:t>
            </a:r>
            <a:endParaRPr lang="zh-CN" altLang="en-US" sz="4400" dirty="0">
              <a:solidFill>
                <a:schemeClr val="lt1"/>
              </a:solidFill>
              <a:effectLst/>
              <a:latin typeface="Arial" panose="020B0604020202020204" pitchFamily="34" charset="0"/>
              <a:ea typeface="汉仪雅酷黑 85W" panose="020B090402020202020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2812774" y="3495987"/>
            <a:ext cx="1678305" cy="307975"/>
          </a:xfrm>
          <a:prstGeom prst="rect">
            <a:avLst/>
          </a:prstGeom>
          <a:noFill/>
        </p:spPr>
        <p:txBody>
          <a:bodyPr wrap="square" tIns="0" rtlCol="0" anchor="t" anchorCtr="0">
            <a:normAutofit lnSpcReduction="20000"/>
          </a:bodyPr>
          <a:lstStyle/>
          <a:p>
            <a:pPr algn="ctr"/>
            <a:r>
              <a:rPr lang="en-US" altLang="zh-CN" sz="1600" b="1" dirty="0">
                <a:solidFill>
                  <a:schemeClr val="lt1"/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rPr>
              <a:t>CONTENTS</a:t>
            </a:r>
            <a:endParaRPr lang="en-US" altLang="zh-CN" sz="1600" b="1" dirty="0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  <a:cs typeface="汉仪中黑 简" panose="00020600040101010101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5056229" y="2337112"/>
            <a:ext cx="1076325" cy="1015365"/>
          </a:xfrm>
          <a:prstGeom prst="rect">
            <a:avLst/>
          </a:prstGeom>
          <a:noFill/>
        </p:spPr>
        <p:txBody>
          <a:bodyPr wrap="square" rIns="0" rtlCol="0">
            <a:normAutofit/>
          </a:bodyPr>
          <a:lstStyle/>
          <a:p>
            <a:pPr algn="r"/>
            <a:r>
              <a:rPr lang="en-US" altLang="zh-CN" sz="6000" b="1" dirty="0">
                <a:solidFill>
                  <a:schemeClr val="lt1"/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rPr>
              <a:t>01</a:t>
            </a:r>
            <a:endParaRPr lang="en-US" altLang="zh-CN" sz="6000" b="1" dirty="0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  <a:cs typeface="汉仪中黑 简" panose="00020600040101010101" charset="-122"/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6246854" y="2420932"/>
            <a:ext cx="1993265" cy="417195"/>
          </a:xfrm>
          <a:prstGeom prst="rect">
            <a:avLst/>
          </a:prstGeom>
        </p:spPr>
        <p:txBody>
          <a:bodyPr wrap="square" lIns="0" tIns="46800" bIns="0" anchor="b" anchorCtr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lt1"/>
                </a:solidFill>
                <a:latin typeface="Arial" panose="020B0604020202020204" pitchFamily="34" charset="0"/>
                <a:ea typeface="汉仪中黑 简" panose="00020600040101010101" charset="-122"/>
              </a:rPr>
              <a:t>强制专注</a:t>
            </a:r>
            <a:endParaRPr lang="zh-CN" altLang="en-US" sz="2800" b="1" dirty="0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6247130" y="2885440"/>
            <a:ext cx="2306955" cy="381635"/>
          </a:xfrm>
          <a:prstGeom prst="rect">
            <a:avLst/>
          </a:prstGeom>
        </p:spPr>
        <p:txBody>
          <a:bodyPr wrap="square" lIns="0" tIns="0"/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lt1"/>
                </a:solidFill>
                <a:latin typeface="Arial" panose="020B0604020202020204" pitchFamily="34" charset="0"/>
                <a:ea typeface="汉仪中黑 简" panose="00020600040101010101" charset="-122"/>
              </a:rPr>
              <a:t>在设备层面排除干扰</a:t>
            </a:r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6"/>
            </p:custDataLst>
          </p:nvPr>
        </p:nvSpPr>
        <p:spPr>
          <a:xfrm>
            <a:off x="5056229" y="3418517"/>
            <a:ext cx="1076325" cy="1015365"/>
          </a:xfrm>
          <a:prstGeom prst="rect">
            <a:avLst/>
          </a:prstGeom>
          <a:noFill/>
        </p:spPr>
        <p:txBody>
          <a:bodyPr wrap="square" rIns="0" rtlCol="0">
            <a:normAutofit/>
          </a:bodyPr>
          <a:lstStyle/>
          <a:p>
            <a:pPr algn="r"/>
            <a:r>
              <a:rPr lang="en-US" altLang="zh-CN" sz="6000" b="1" dirty="0">
                <a:solidFill>
                  <a:schemeClr val="lt1"/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rPr>
              <a:t>03</a:t>
            </a:r>
            <a:endParaRPr lang="en-US" altLang="zh-CN" sz="6000" b="1" dirty="0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  <a:cs typeface="汉仪中黑 简" panose="00020600040101010101" charset="-122"/>
            </a:endParaRPr>
          </a:p>
        </p:txBody>
      </p:sp>
      <p:sp>
        <p:nvSpPr>
          <p:cNvPr id="15" name="矩形 14"/>
          <p:cNvSpPr/>
          <p:nvPr>
            <p:custDataLst>
              <p:tags r:id="rId7"/>
            </p:custDataLst>
          </p:nvPr>
        </p:nvSpPr>
        <p:spPr>
          <a:xfrm>
            <a:off x="6246854" y="3502337"/>
            <a:ext cx="1993265" cy="417195"/>
          </a:xfrm>
          <a:prstGeom prst="rect">
            <a:avLst/>
          </a:prstGeom>
        </p:spPr>
        <p:txBody>
          <a:bodyPr wrap="square" lIns="0" tIns="46800" bIns="0" anchor="b" anchorCtr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lt1"/>
                </a:solidFill>
                <a:latin typeface="Arial" panose="020B0604020202020204" pitchFamily="34" charset="0"/>
                <a:ea typeface="汉仪中黑 简" panose="00020600040101010101" charset="-122"/>
              </a:rPr>
              <a:t>感官沉浸</a:t>
            </a:r>
            <a:endParaRPr lang="zh-CN" altLang="en-US" sz="2800" b="1" dirty="0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16" name="矩形 15"/>
          <p:cNvSpPr/>
          <p:nvPr>
            <p:custDataLst>
              <p:tags r:id="rId8"/>
            </p:custDataLst>
          </p:nvPr>
        </p:nvSpPr>
        <p:spPr>
          <a:xfrm>
            <a:off x="6247130" y="3966845"/>
            <a:ext cx="2854325" cy="381635"/>
          </a:xfrm>
          <a:prstGeom prst="rect">
            <a:avLst/>
          </a:prstGeom>
        </p:spPr>
        <p:txBody>
          <a:bodyPr wrap="square" lIns="0" tIns="0"/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lt1"/>
                </a:solidFill>
                <a:latin typeface="Arial" panose="020B0604020202020204" pitchFamily="34" charset="0"/>
                <a:ea typeface="汉仪中黑 简" panose="00020600040101010101" charset="-122"/>
              </a:rPr>
              <a:t>营造氛围感十足的虚拟环境</a:t>
            </a:r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8822414" y="2337112"/>
            <a:ext cx="1076325" cy="1015365"/>
          </a:xfrm>
          <a:prstGeom prst="rect">
            <a:avLst/>
          </a:prstGeom>
          <a:noFill/>
        </p:spPr>
        <p:txBody>
          <a:bodyPr wrap="square" rIns="0" rtlCol="0">
            <a:normAutofit/>
          </a:bodyPr>
          <a:lstStyle/>
          <a:p>
            <a:pPr algn="r"/>
            <a:r>
              <a:rPr lang="en-US" altLang="zh-CN" sz="6000" b="1" dirty="0">
                <a:solidFill>
                  <a:schemeClr val="lt1"/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rPr>
              <a:t>02</a:t>
            </a:r>
            <a:endParaRPr lang="en-US" altLang="zh-CN" sz="6000" b="1" dirty="0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  <a:cs typeface="汉仪中黑 简" panose="00020600040101010101" charset="-122"/>
            </a:endParaRPr>
          </a:p>
        </p:txBody>
      </p:sp>
      <p:sp>
        <p:nvSpPr>
          <p:cNvPr id="18" name="矩形 17"/>
          <p:cNvSpPr/>
          <p:nvPr>
            <p:custDataLst>
              <p:tags r:id="rId10"/>
            </p:custDataLst>
          </p:nvPr>
        </p:nvSpPr>
        <p:spPr>
          <a:xfrm>
            <a:off x="10013039" y="2420932"/>
            <a:ext cx="1993265" cy="417195"/>
          </a:xfrm>
          <a:prstGeom prst="rect">
            <a:avLst/>
          </a:prstGeom>
        </p:spPr>
        <p:txBody>
          <a:bodyPr wrap="square" lIns="0" tIns="46800" bIns="0" anchor="b" anchorCtr="0">
            <a:no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dirty="0">
                <a:solidFill>
                  <a:schemeClr val="lt1"/>
                </a:solidFill>
                <a:latin typeface="Arial" panose="020B0604020202020204" pitchFamily="34" charset="0"/>
                <a:ea typeface="汉仪中黑 简" panose="00020600040101010101" charset="-122"/>
              </a:rPr>
              <a:t>正向激励</a:t>
            </a:r>
            <a:endParaRPr lang="zh-CN" altLang="en-US" sz="2800" b="1" dirty="0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19" name="矩形 18"/>
          <p:cNvSpPr/>
          <p:nvPr>
            <p:custDataLst>
              <p:tags r:id="rId11"/>
            </p:custDataLst>
          </p:nvPr>
        </p:nvSpPr>
        <p:spPr>
          <a:xfrm>
            <a:off x="10013039" y="2885752"/>
            <a:ext cx="1993265" cy="381635"/>
          </a:xfrm>
          <a:prstGeom prst="rect">
            <a:avLst/>
          </a:prstGeom>
        </p:spPr>
        <p:txBody>
          <a:bodyPr wrap="square" lIns="0" tIns="0"/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lt1"/>
                </a:solidFill>
                <a:latin typeface="Arial" panose="020B0604020202020204" pitchFamily="34" charset="0"/>
                <a:ea typeface="汉仪中黑 简" panose="00020600040101010101" charset="-122"/>
              </a:rPr>
              <a:t>让专注变得有趣且富有成就感</a:t>
            </a:r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</p:spTree>
    <p:custDataLst>
      <p:tags r:id="rId1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ChangeArrowheads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894080" y="1981200"/>
            <a:ext cx="5271135" cy="1016000"/>
          </a:xfrm>
        </p:spPr>
        <p:txBody>
          <a:bodyPr>
            <a:normAutofit fontScale="90000"/>
          </a:bodyPr>
          <a:p>
            <a:r>
              <a:rPr spc="320">
                <a:solidFill>
                  <a:schemeClr val="bg1"/>
                </a:solidFill>
                <a:ea typeface="汉仪中黑 简" panose="00020600040101010101" charset="-122"/>
                <a:sym typeface="+mn-ea"/>
              </a:rPr>
              <a:t>从</a:t>
            </a:r>
            <a:r>
              <a:rPr lang="en-US" altLang="zh-CN" spc="320">
                <a:solidFill>
                  <a:schemeClr val="bg1"/>
                </a:solidFill>
                <a:ea typeface="汉仪中黑 简" panose="00020600040101010101" charset="-122"/>
                <a:sym typeface="+mn-ea"/>
              </a:rPr>
              <a:t>“</a:t>
            </a:r>
            <a:r>
              <a:rPr spc="320">
                <a:solidFill>
                  <a:schemeClr val="bg1"/>
                </a:solidFill>
                <a:ea typeface="汉仪中黑 简" panose="00020600040101010101" charset="-122"/>
                <a:sym typeface="+mn-ea"/>
              </a:rPr>
              <a:t>强迫</a:t>
            </a:r>
            <a:r>
              <a:rPr lang="en-US" altLang="zh-CN" spc="320">
                <a:solidFill>
                  <a:schemeClr val="bg1"/>
                </a:solidFill>
                <a:ea typeface="汉仪中黑 简" panose="00020600040101010101" charset="-122"/>
                <a:sym typeface="+mn-ea"/>
              </a:rPr>
              <a:t>”</a:t>
            </a:r>
            <a:r>
              <a:rPr spc="320">
                <a:solidFill>
                  <a:schemeClr val="bg1"/>
                </a:solidFill>
                <a:ea typeface="汉仪中黑 简" panose="00020600040101010101" charset="-122"/>
                <a:sym typeface="+mn-ea"/>
              </a:rPr>
              <a:t>到</a:t>
            </a:r>
            <a:r>
              <a:rPr lang="en-US" altLang="zh-CN" spc="320">
                <a:solidFill>
                  <a:schemeClr val="bg1"/>
                </a:solidFill>
                <a:ea typeface="汉仪中黑 简" panose="00020600040101010101" charset="-122"/>
                <a:sym typeface="+mn-ea"/>
              </a:rPr>
              <a:t>“</a:t>
            </a:r>
            <a:r>
              <a:rPr spc="320">
                <a:solidFill>
                  <a:schemeClr val="bg1"/>
                </a:solidFill>
                <a:ea typeface="汉仪中黑 简" panose="00020600040101010101" charset="-122"/>
                <a:sym typeface="+mn-ea"/>
              </a:rPr>
              <a:t>享受</a:t>
            </a:r>
            <a:r>
              <a:rPr lang="en-US" altLang="zh-CN" spc="320">
                <a:solidFill>
                  <a:schemeClr val="bg1"/>
                </a:solidFill>
                <a:ea typeface="汉仪中黑 简" panose="00020600040101010101" charset="-122"/>
                <a:sym typeface="+mn-ea"/>
              </a:rPr>
              <a:t>”</a:t>
            </a:r>
            <a:r>
              <a:rPr spc="320">
                <a:solidFill>
                  <a:schemeClr val="bg1"/>
                </a:solidFill>
                <a:ea typeface="汉仪中黑 简" panose="00020600040101010101" charset="-122"/>
                <a:sym typeface="+mn-ea"/>
              </a:rPr>
              <a:t>专注的全流程</a:t>
            </a:r>
            <a:endParaRPr lang="en-US" altLang="zh-CN" spc="320">
              <a:solidFill>
                <a:schemeClr val="bg1"/>
              </a:solidFill>
              <a:ea typeface="汉仪中黑 简" panose="00020600040101010101" charset="-122"/>
              <a:sym typeface="+mn-ea"/>
            </a:endParaRPr>
          </a:p>
        </p:txBody>
      </p:sp>
      <p:sp>
        <p:nvSpPr>
          <p:cNvPr id="5" name="文本占位符 4"/>
          <p:cNvSpPr>
            <a:spLocks noChangeArrowheads="1"/>
          </p:cNvSpPr>
          <p:nvPr>
            <p:ph type="body" idx="2"/>
            <p:custDataLst>
              <p:tags r:id="rId2"/>
            </p:custDataLst>
          </p:nvPr>
        </p:nvSpPr>
        <p:spPr>
          <a:xfrm>
            <a:off x="824919" y="3261168"/>
            <a:ext cx="9162935" cy="1175121"/>
          </a:xfrm>
        </p:spPr>
        <p:txBody>
          <a:bodyPr/>
          <a:p>
            <a:pPr algn="l" fontAlgn="auto">
              <a:lnSpc>
                <a:spcPct val="100000"/>
              </a:lnSpc>
            </a:pPr>
            <a:r>
              <a:rPr spc="80">
                <a:solidFill>
                  <a:schemeClr val="lt1">
                    <a:lumMod val="50000"/>
                  </a:schemeClr>
                </a:solidFill>
                <a:sym typeface="+mn-ea"/>
              </a:rPr>
              <a:t>核心功能：如何实现深度专注？</a:t>
            </a:r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6" name="图片 5" descr="VCG41N664868366"/>
          <p:cNvPicPr/>
          <p:nvPr>
            <p:custDataLst>
              <p:tags r:id="rId3"/>
            </p:custDataLst>
          </p:nvPr>
        </p:nvPicPr>
        <p:blipFill>
          <a:blip r:embed="rId4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2" name="图片 1" descr="白色块"/>
          <p:cNvPicPr/>
          <p:nvPr>
            <p:custDataLst>
              <p:tags r:id="rId5"/>
            </p:custDataLst>
          </p:nvPr>
        </p:nvPicPr>
        <p:blipFill>
          <a:blip r:embed="rId6">
            <a:alphaModFix amt="95000"/>
          </a:blip>
          <a:stretch>
            <a:fillRect/>
          </a:stretch>
        </p:blipFill>
        <p:spPr>
          <a:xfrm>
            <a:off x="498994" y="542866"/>
            <a:ext cx="11693006" cy="5774172"/>
          </a:xfrm>
          <a:prstGeom prst="rect">
            <a:avLst/>
          </a:prstGeom>
        </p:spPr>
      </p:pic>
      <p:sp>
        <p:nvSpPr>
          <p:cNvPr id="5" name="Object 901"/>
          <p:cNvSpPr txBox="1"/>
          <p:nvPr>
            <p:custDataLst>
              <p:tags r:id="rId7"/>
            </p:custDataLst>
          </p:nvPr>
        </p:nvSpPr>
        <p:spPr>
          <a:xfrm>
            <a:off x="850242" y="1054444"/>
            <a:ext cx="10971504" cy="789207"/>
          </a:xfrm>
          <a:prstGeom prst="rect">
            <a:avLst/>
          </a:prstGeom>
        </p:spPr>
        <p:txBody>
          <a:bodyPr vert="horz" lIns="63500" tIns="25400" rIns="63500" bIns="25400" rtlCol="0" anchor="b" anchorCtr="0">
            <a:normAutofit/>
          </a:bodyPr>
          <a:p>
            <a:pPr algn="ctr" fontAlgn="auto">
              <a:lnSpc>
                <a:spcPct val="100000"/>
              </a:lnSpc>
            </a:pPr>
            <a:r>
              <a:rPr lang="zh-CN" altLang="en-US" sz="4800" b="1" i="0" spc="80" dirty="0">
                <a:solidFill>
                  <a:schemeClr val="lt1">
                    <a:lumMod val="50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sym typeface="+mn-ea"/>
              </a:rPr>
              <a:t>境所</a:t>
            </a:r>
            <a:r>
              <a:rPr lang="zh-CN" altLang="zh-CN" sz="4800" b="1" i="0" spc="80" dirty="0">
                <a:solidFill>
                  <a:schemeClr val="lt1">
                    <a:lumMod val="50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sym typeface="+mn-ea"/>
              </a:rPr>
              <a:t>主要</a:t>
            </a:r>
            <a:r>
              <a:rPr lang="zh-CN" altLang="zh-CN" sz="4800" b="1" i="0" spc="80" dirty="0">
                <a:solidFill>
                  <a:schemeClr val="lt1">
                    <a:lumMod val="50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sym typeface="+mn-ea"/>
              </a:rPr>
              <a:t>功能</a:t>
            </a:r>
            <a:endParaRPr lang="zh-CN" altLang="zh-CN" sz="4800" b="1" i="0" spc="80" dirty="0">
              <a:solidFill>
                <a:schemeClr val="lt1">
                  <a:lumMod val="50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sym typeface="+mn-ea"/>
            </a:endParaRPr>
          </a:p>
        </p:txBody>
      </p:sp>
      <p:sp>
        <p:nvSpPr>
          <p:cNvPr id="11" name="Title 6"/>
          <p:cNvSpPr txBox="1"/>
          <p:nvPr>
            <p:custDataLst>
              <p:tags r:id="rId8"/>
            </p:custDataLst>
          </p:nvPr>
        </p:nvSpPr>
        <p:spPr>
          <a:xfrm>
            <a:off x="6712498" y="2326132"/>
            <a:ext cx="5028571" cy="3333359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 fontScale="25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8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强制开始：一键锁定屏幕，阻止切换非白名单应用。</a:t>
            </a:r>
            <a:endParaRPr lang="en-US" altLang="zh-CN" sz="8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8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沉浸体验：多种高清场景（如森林、咖啡馆、图书馆）与匹配白噪音。</a:t>
            </a:r>
            <a:endParaRPr lang="en-US" altLang="zh-CN" sz="8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8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理性出口：紧急退出机制，但会记录</a:t>
            </a:r>
            <a:r>
              <a:rPr lang="en-US" altLang="zh-CN" sz="8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“</a:t>
            </a:r>
            <a:r>
              <a:rPr lang="zh-CN" altLang="en-US" sz="8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破戒</a:t>
            </a:r>
            <a:r>
              <a:rPr lang="en-US" altLang="zh-CN" sz="8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”</a:t>
            </a:r>
            <a:r>
              <a:rPr lang="zh-CN" altLang="en-US" sz="8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行为。</a:t>
            </a:r>
            <a:endParaRPr lang="en-US" altLang="zh-CN" sz="8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8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数据复盘：详尽的专注数据报告，帮助你优化习惯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。</a:t>
            </a:r>
            <a:endParaRPr lang="zh-CN" altLang="en-US" sz="2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92860" y="2133600"/>
            <a:ext cx="4965065" cy="3718560"/>
          </a:xfrm>
          <a:prstGeom prst="rect">
            <a:avLst/>
          </a:prstGeom>
        </p:spPr>
      </p:pic>
    </p:spTree>
    <p:custDataLst>
      <p:tags r:id="rId10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6" name="图片 5" descr="VCG41N664868366"/>
          <p:cNvPicPr/>
          <p:nvPr>
            <p:custDataLst>
              <p:tags r:id="rId3"/>
            </p:custDataLst>
          </p:nvPr>
        </p:nvPicPr>
        <p:blipFill>
          <a:blip r:embed="rId4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5"/>
            </p:custDataLst>
          </p:nvPr>
        </p:nvPicPr>
        <p:blipFill>
          <a:blip r:embed="rId6">
            <a:alphaModFix amt="95000"/>
          </a:blip>
          <a:stretch>
            <a:fillRect/>
          </a:stretch>
        </p:blipFill>
        <p:spPr>
          <a:xfrm>
            <a:off x="568209" y="542866"/>
            <a:ext cx="11693006" cy="5774172"/>
          </a:xfrm>
          <a:prstGeom prst="rect">
            <a:avLst/>
          </a:prstGeom>
        </p:spPr>
      </p:pic>
      <p:sp>
        <p:nvSpPr>
          <p:cNvPr id="4" name="文本框 3"/>
          <p:cNvSpPr txBox="1"/>
          <p:nvPr>
            <p:custDataLst>
              <p:tags r:id="rId7"/>
            </p:custDataLst>
          </p:nvPr>
        </p:nvSpPr>
        <p:spPr>
          <a:xfrm>
            <a:off x="964507" y="1169959"/>
            <a:ext cx="10744217" cy="802033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algn="l"/>
            <a:r>
              <a:rPr lang="en-US" altLang="zh-CN" sz="44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“</a:t>
            </a:r>
            <a:r>
              <a:rPr lang="zh-CN" altLang="en-US" sz="44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让专注上瘾的游戏化系统</a:t>
            </a:r>
            <a:r>
              <a:rPr lang="en-US" altLang="zh-CN" sz="44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”</a:t>
            </a:r>
            <a:endParaRPr lang="en-US" altLang="zh-CN" sz="4400" b="1" spc="160" dirty="0">
              <a:solidFill>
                <a:schemeClr val="dk1"/>
              </a:solidFill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8" name="Title 6"/>
          <p:cNvSpPr txBox="1"/>
          <p:nvPr>
            <p:custDataLst>
              <p:tags r:id="rId8"/>
            </p:custDataLst>
          </p:nvPr>
        </p:nvSpPr>
        <p:spPr>
          <a:xfrm>
            <a:off x="965835" y="2451100"/>
            <a:ext cx="5166995" cy="3467735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即时反馈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：专注时间转化为</a:t>
            </a:r>
            <a:r>
              <a:rPr lang="en-US" altLang="zh-CN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“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货币</a:t>
            </a:r>
            <a:r>
              <a:rPr lang="en-US" altLang="zh-CN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”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，可直接用于消费。</a:t>
            </a:r>
            <a:endParaRPr lang="zh-CN" altLang="en-US" sz="2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长期目标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：解锁稀有、精美的场景主题收藏品。</a:t>
            </a:r>
            <a:endParaRPr lang="en-US" altLang="zh-CN" sz="2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荣誉体系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：获得成就与徽章，彰显你的专注力水平。</a:t>
            </a:r>
            <a:endParaRPr lang="en-US" altLang="zh-CN" sz="2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社交动力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：与好友</a:t>
            </a:r>
            <a:r>
              <a:rPr lang="en-US" altLang="zh-CN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PK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专注时长、组队挑战，让自律不再孤单。</a:t>
            </a:r>
            <a:endParaRPr lang="zh-CN" altLang="en-US" sz="2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41110" y="2451100"/>
            <a:ext cx="5019675" cy="3354070"/>
          </a:xfrm>
          <a:prstGeom prst="rect">
            <a:avLst/>
          </a:prstGeom>
        </p:spPr>
      </p:pic>
    </p:spTree>
    <p:custDataLst>
      <p:tags r:id="rId10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1"/>
          <p:cNvPicPr/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70" y="635"/>
            <a:ext cx="12191930" cy="6858000"/>
          </a:xfrm>
          <a:prstGeom prst="rect">
            <a:avLst/>
          </a:prstGeom>
        </p:spPr>
      </p:pic>
      <p:pic>
        <p:nvPicPr>
          <p:cNvPr id="6" name="图片 5" descr="VCG41N664868366"/>
          <p:cNvPicPr/>
          <p:nvPr>
            <p:custDataLst>
              <p:tags r:id="rId3"/>
            </p:custDataLst>
          </p:nvPr>
        </p:nvPicPr>
        <p:blipFill>
          <a:blip r:embed="rId4"/>
          <a:srcRect l="22363" t="-93" r="31248" b="93"/>
          <a:stretch>
            <a:fillRect/>
          </a:stretch>
        </p:blipFill>
        <p:spPr>
          <a:xfrm>
            <a:off x="918" y="13449"/>
            <a:ext cx="4750950" cy="6830784"/>
          </a:xfrm>
          <a:prstGeom prst="rect">
            <a:avLst/>
          </a:prstGeom>
        </p:spPr>
      </p:pic>
      <p:pic>
        <p:nvPicPr>
          <p:cNvPr id="7" name="图片 6" descr="白色块"/>
          <p:cNvPicPr/>
          <p:nvPr>
            <p:custDataLst>
              <p:tags r:id="rId5"/>
            </p:custDataLst>
          </p:nvPr>
        </p:nvPicPr>
        <p:blipFill>
          <a:blip r:embed="rId6">
            <a:alphaModFix amt="95000"/>
          </a:blip>
          <a:stretch>
            <a:fillRect/>
          </a:stretch>
        </p:blipFill>
        <p:spPr>
          <a:xfrm>
            <a:off x="568209" y="469841"/>
            <a:ext cx="11693006" cy="5774172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1145022" y="617224"/>
            <a:ext cx="10382036" cy="720969"/>
          </a:xfrm>
          <a:prstGeom prst="rect">
            <a:avLst/>
          </a:prstGeom>
          <a:noFill/>
        </p:spPr>
        <p:txBody>
          <a:bodyPr wrap="square" lIns="63500" tIns="25400" rIns="63500" bIns="25400" rtlCol="0" anchor="ctr" anchorCtr="0">
            <a:normAutofit lnSpcReduction="10000"/>
          </a:bodyPr>
          <a:p>
            <a:pPr algn="ctr"/>
            <a:r>
              <a:rPr lang="en-US" altLang="zh-CN" sz="40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“</a:t>
            </a:r>
            <a:r>
              <a:rPr lang="zh-CN" altLang="en-US" sz="40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精准聚焦两大高需求群体</a:t>
            </a:r>
            <a:r>
              <a:rPr lang="en-US" altLang="zh-CN" sz="4000" b="1" spc="160" dirty="0">
                <a:solidFill>
                  <a:schemeClr val="dk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rPr>
              <a:t>”</a:t>
            </a:r>
            <a:endParaRPr lang="en-US" altLang="zh-CN" sz="4000" b="1" spc="160" dirty="0">
              <a:solidFill>
                <a:schemeClr val="dk1"/>
              </a:solidFill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11" name="Title 6"/>
          <p:cNvSpPr txBox="1"/>
          <p:nvPr>
            <p:custDataLst>
              <p:tags r:id="rId8"/>
            </p:custDataLst>
          </p:nvPr>
        </p:nvSpPr>
        <p:spPr>
          <a:xfrm>
            <a:off x="7201216" y="1626577"/>
            <a:ext cx="4325842" cy="1586132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4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目标市场：为谁解决什么问题？</a:t>
            </a:r>
            <a:endParaRPr lang="zh-CN" altLang="en-US" sz="2400" b="1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sp>
        <p:nvSpPr>
          <p:cNvPr id="2" name="Title 6"/>
          <p:cNvSpPr txBox="1"/>
          <p:nvPr>
            <p:custDataLst>
              <p:tags r:id="rId9"/>
            </p:custDataLst>
          </p:nvPr>
        </p:nvSpPr>
        <p:spPr>
          <a:xfrm>
            <a:off x="7200900" y="3063875"/>
            <a:ext cx="4325620" cy="202311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ctr" anchorCtr="0"/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远程工作者</a:t>
            </a:r>
            <a:r>
              <a:rPr lang="en-US" altLang="zh-CN" sz="20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/</a:t>
            </a:r>
            <a:r>
              <a:rPr lang="zh-CN" altLang="en-US" sz="20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自由职业者：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需要在家、咖啡馆等干扰多的环境中快速进入心流状态。</a:t>
            </a:r>
            <a:endParaRPr lang="en-US" altLang="zh-CN" sz="2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spcAft>
                <a:spcPts val="800"/>
              </a:spcAft>
            </a:pPr>
            <a:r>
              <a:rPr lang="zh-CN" altLang="en-US" sz="20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备考学生</a:t>
            </a:r>
            <a:r>
              <a:rPr lang="en-US" altLang="zh-CN" sz="20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/</a:t>
            </a:r>
            <a:r>
              <a:rPr lang="zh-CN" altLang="en-US" sz="2000" b="1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自我提升者：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深受</a:t>
            </a:r>
            <a:r>
              <a:rPr lang="en-US" altLang="zh-CN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“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手机成瘾</a:t>
            </a:r>
            <a:r>
              <a:rPr lang="en-US" altLang="zh-CN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”</a:t>
            </a:r>
            <a:r>
              <a:rPr lang="zh-CN" altLang="en-US" sz="2000" spc="100" dirty="0">
                <a:ln w="3175">
                  <a:noFill/>
                  <a:prstDash val="dash"/>
                </a:ln>
                <a:solidFill>
                  <a:schemeClr val="dk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微软雅黑" panose="020B0503020204020204" pitchFamily="34" charset="-122"/>
              </a:rPr>
              <a:t>困扰，需要外部强制力与学习动力。</a:t>
            </a:r>
            <a:endParaRPr lang="zh-CN" altLang="en-US" sz="2000" spc="100" dirty="0">
              <a:ln w="3175">
                <a:noFill/>
                <a:prstDash val="dash"/>
              </a:ln>
              <a:solidFill>
                <a:schemeClr val="dk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汉仪中黑 简" panose="00020600040101010101" charset="-122"/>
              <a:cs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16990" y="2040890"/>
            <a:ext cx="5412105" cy="3567430"/>
          </a:xfrm>
          <a:prstGeom prst="rect">
            <a:avLst/>
          </a:prstGeom>
        </p:spPr>
      </p:pic>
    </p:spTree>
    <p:custDataLst>
      <p:tags r:id="rId11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ags/tag1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2*i*1"/>
  <p:tag name="KSO_WM_BEAUTIFY_FLAG" val="#wm#"/>
  <p:tag name="KSO_WM_TAG_VERSION" val="1.0"/>
  <p:tag name="KSO_WM_CHIP_GROUPID" val="62e741fb295c1bf6da391eb7"/>
  <p:tag name="KSO_WM_CHIP_XID" val="62e7422f295c1bf6da391ed6"/>
  <p:tag name="KSO_WM_UNIT_DEC_AREA_ID" val="5617669daa35426ca199b1f9a08583f3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62e04c25dfdd41b191db6f6e8e262360"/>
</p:tagLst>
</file>

<file path=ppt/tags/tag10.xml><?xml version="1.0" encoding="utf-8"?>
<p:tagLst xmlns:p="http://schemas.openxmlformats.org/presentationml/2006/main">
  <p:tag name="KSO_WM_UNIT_SUBTYPE" val="r"/>
  <p:tag name="KSO_WM_TEMPLATE_CATEGORY" val="chip"/>
  <p:tag name="KSO_WM_TEMPLATE_INDEX" val="20224920"/>
  <p:tag name="KSO_WM_UNIT_TYPE" val="i"/>
  <p:tag name="KSO_WM_UNIT_INDEX" val="1"/>
  <p:tag name="KSO_WM_UNIT_ID" val="chip20224920_17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</p:tagLst>
</file>

<file path=ppt/tags/tag100.xml><?xml version="1.0" encoding="utf-8"?>
<p:tagLst xmlns:p="http://schemas.openxmlformats.org/presentationml/2006/main">
  <p:tag name="KSO_WM_SLIDE_BACKGROUND_TYPE" val="frame"/>
  <p:tag name="KSO_WM_UNIT_TEXT_FILL_FORE_SCHEMECOLOR_INDEX_BRIGHTNESS" val="0.15"/>
  <p:tag name="KSO_WM_UNIT_TEXT_FILL_FORE_SCHEMECOLOR_INDEX" val="1"/>
  <p:tag name="KSO_WM_UNIT_TEXT_FILL_TYPE" val="1"/>
</p:tagLst>
</file>

<file path=ppt/tags/tag101.xml><?xml version="1.0" encoding="utf-8"?>
<p:tagLst xmlns:p="http://schemas.openxmlformats.org/presentationml/2006/main">
  <p:tag name="KSO_WM_SLIDE_BACKGROUND_TYPE" val="frame"/>
  <p:tag name="KSO_WM_UNIT_TEXT_FILL_FORE_SCHEMECOLOR_INDEX_BRIGHTNESS" val="0.15"/>
  <p:tag name="KSO_WM_UNIT_TEXT_FILL_FORE_SCHEMECOLOR_INDEX" val="1"/>
  <p:tag name="KSO_WM_UNIT_TEXT_FILL_TYPE" val="1"/>
</p:tagLst>
</file>

<file path=ppt/tags/tag102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e060f8782bce46f995484d6583028235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628c07b6d050412ca5583c54af0e49a9"/>
  <p:tag name="KSO_WM_SLIDE_BACKGROUND_TYPE" val="leftRight"/>
</p:tagLst>
</file>

<file path=ppt/tags/tag10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529_3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529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18359f9a6a891b1f9db065d"/>
  <p:tag name="KSO_WM_CHIP_XID" val="618b78ee18adb49c6c1f28f2"/>
</p:tagLst>
</file>

<file path=ppt/tags/tag104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105.xml><?xml version="1.0" encoding="utf-8"?>
<p:tagLst xmlns:p="http://schemas.openxmlformats.org/presentationml/2006/main">
  <p:tag name="KSO_WM_SLIDE_BACKGROUND_TYPE" val="leftRight"/>
  <p:tag name="KSO_WM_UNIT_TEXT_FILL_FORE_SCHEMECOLOR_INDEX_BRIGHTNESS" val="0.15"/>
  <p:tag name="KSO_WM_UNIT_TEXT_FILL_FORE_SCHEMECOLOR_INDEX" val="1"/>
  <p:tag name="KSO_WM_UNIT_TEXT_FILL_TYPE" val="1"/>
</p:tagLst>
</file>

<file path=ppt/tags/tag106.xml><?xml version="1.0" encoding="utf-8"?>
<p:tagLst xmlns:p="http://schemas.openxmlformats.org/presentationml/2006/main">
  <p:tag name="KSO_WM_SLIDE_BACKGROUND_TYPE" val="leftRight"/>
  <p:tag name="KSO_WM_UNIT_TEXT_FILL_FORE_SCHEMECOLOR_INDEX_BRIGHTNESS" val="0.15"/>
  <p:tag name="KSO_WM_UNIT_TEXT_FILL_FORE_SCHEMECOLOR_INDEX" val="1"/>
  <p:tag name="KSO_WM_UNIT_TEXT_FILL_TYPE" val="1"/>
</p:tagLst>
</file>

<file path=ppt/tags/tag107.xml><?xml version="1.0" encoding="utf-8"?>
<p:tagLst xmlns:p="http://schemas.openxmlformats.org/presentationml/2006/main">
  <p:tag name="KSO_WM_SLIDE_BACKGROUND_TYPE" val="leftRight"/>
  <p:tag name="KSO_WM_UNIT_TEXT_FILL_FORE_SCHEMECOLOR_INDEX_BRIGHTNESS" val="0.15"/>
  <p:tag name="KSO_WM_UNIT_TEXT_FILL_FORE_SCHEMECOLOR_INDEX" val="1"/>
  <p:tag name="KSO_WM_UNIT_TEXT_FILL_TYPE" val="1"/>
</p:tagLst>
</file>

<file path=ppt/tags/tag108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109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11.xml><?xml version="1.0" encoding="utf-8"?>
<p:tagLst xmlns:p="http://schemas.openxmlformats.org/presentationml/2006/main">
  <p:tag name="KSO_WM_UNIT_SUBTYPE" val="w"/>
  <p:tag name="KSO_WM_TEMPLATE_CATEGORY" val="chip"/>
  <p:tag name="KSO_WM_TEMPLATE_INDEX" val="20224920"/>
  <p:tag name="KSO_WM_UNIT_TYPE" val="i"/>
  <p:tag name="KSO_WM_UNIT_INDEX" val="1"/>
  <p:tag name="KSO_WM_UNIT_ID" val="chip20224920_18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</p:tagLst>
</file>

<file path=ppt/tags/tag110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e975ca84bdd244108683fe4f7da396d0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1527cbb9c9974fa58e8a95f7fb249908"/>
  <p:tag name="KSO_WM_SLIDE_BACKGROUND_TYPE" val="topBottom"/>
</p:tagLst>
</file>

<file path=ppt/tags/tag11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529_4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529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18359f9a6a891b1f9db065d"/>
  <p:tag name="KSO_WM_CHIP_XID" val="618b78ee18adb49c6c1f28f3"/>
</p:tagLst>
</file>

<file path=ppt/tags/tag112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113.xml><?xml version="1.0" encoding="utf-8"?>
<p:tagLst xmlns:p="http://schemas.openxmlformats.org/presentationml/2006/main">
  <p:tag name="KSO_WM_SLIDE_BACKGROUND_TYPE" val="topBottom"/>
  <p:tag name="KSO_WM_UNIT_TEXT_FILL_FORE_SCHEMECOLOR_INDEX_BRIGHTNESS" val="0.15"/>
  <p:tag name="KSO_WM_UNIT_TEXT_FILL_FORE_SCHEMECOLOR_INDEX" val="1"/>
  <p:tag name="KSO_WM_UNIT_TEXT_FILL_TYPE" val="1"/>
</p:tagLst>
</file>

<file path=ppt/tags/tag114.xml><?xml version="1.0" encoding="utf-8"?>
<p:tagLst xmlns:p="http://schemas.openxmlformats.org/presentationml/2006/main">
  <p:tag name="KSO_WM_SLIDE_BACKGROUND_TYPE" val="topBottom"/>
  <p:tag name="KSO_WM_UNIT_TEXT_FILL_FORE_SCHEMECOLOR_INDEX_BRIGHTNESS" val="0.15"/>
  <p:tag name="KSO_WM_UNIT_TEXT_FILL_FORE_SCHEMECOLOR_INDEX" val="1"/>
  <p:tag name="KSO_WM_UNIT_TEXT_FILL_TYPE" val="1"/>
</p:tagLst>
</file>

<file path=ppt/tags/tag115.xml><?xml version="1.0" encoding="utf-8"?>
<p:tagLst xmlns:p="http://schemas.openxmlformats.org/presentationml/2006/main">
  <p:tag name="KSO_WM_SLIDE_BACKGROUND_TYPE" val="topBottom"/>
  <p:tag name="KSO_WM_UNIT_TEXT_FILL_FORE_SCHEMECOLOR_INDEX_BRIGHTNESS" val="0.15"/>
  <p:tag name="KSO_WM_UNIT_TEXT_FILL_FORE_SCHEMECOLOR_INDEX" val="1"/>
  <p:tag name="KSO_WM_UNIT_TEXT_FILL_TYPE" val="1"/>
</p:tagLst>
</file>

<file path=ppt/tags/tag116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117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118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4ed2ad7399a54971892bd10f0dcd7aa0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d09a35322edc4b0d8b183e6943f4a20e"/>
  <p:tag name="KSO_WM_SLIDE_BACKGROUND_TYPE" val="bottomTop"/>
</p:tagLst>
</file>

<file path=ppt/tags/tag11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529_5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529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18359f9a6a891b1f9db065d"/>
  <p:tag name="KSO_WM_CHIP_XID" val="618b78ee18adb49c6c1f28f4"/>
</p:tagLst>
</file>

<file path=ppt/tags/tag1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20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121.xml><?xml version="1.0" encoding="utf-8"?>
<p:tagLst xmlns:p="http://schemas.openxmlformats.org/presentationml/2006/main">
  <p:tag name="KSO_WM_SLIDE_BACKGROUND_TYPE" val="bottomTop"/>
  <p:tag name="KSO_WM_UNIT_TEXT_FILL_FORE_SCHEMECOLOR_INDEX_BRIGHTNESS" val="0.15"/>
  <p:tag name="KSO_WM_UNIT_TEXT_FILL_FORE_SCHEMECOLOR_INDEX" val="1"/>
  <p:tag name="KSO_WM_UNIT_TEXT_FILL_TYPE" val="1"/>
</p:tagLst>
</file>

<file path=ppt/tags/tag122.xml><?xml version="1.0" encoding="utf-8"?>
<p:tagLst xmlns:p="http://schemas.openxmlformats.org/presentationml/2006/main">
  <p:tag name="KSO_WM_SLIDE_BACKGROUND_TYPE" val="bottomTop"/>
  <p:tag name="KSO_WM_UNIT_TEXT_FILL_FORE_SCHEMECOLOR_INDEX_BRIGHTNESS" val="0.15"/>
  <p:tag name="KSO_WM_UNIT_TEXT_FILL_FORE_SCHEMECOLOR_INDEX" val="1"/>
  <p:tag name="KSO_WM_UNIT_TEXT_FILL_TYPE" val="1"/>
</p:tagLst>
</file>

<file path=ppt/tags/tag123.xml><?xml version="1.0" encoding="utf-8"?>
<p:tagLst xmlns:p="http://schemas.openxmlformats.org/presentationml/2006/main">
  <p:tag name="KSO_WM_SLIDE_BACKGROUND_TYPE" val="bottomTop"/>
  <p:tag name="KSO_WM_UNIT_TEXT_FILL_FORE_SCHEMECOLOR_INDEX_BRIGHTNESS" val="0.15"/>
  <p:tag name="KSO_WM_UNIT_TEXT_FILL_FORE_SCHEMECOLOR_INDEX" val="1"/>
  <p:tag name="KSO_WM_UNIT_TEXT_FILL_TYPE" val="1"/>
</p:tagLst>
</file>

<file path=ppt/tags/tag124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125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126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fde89cd522fd4713b99bac5ccda4b199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04aa671f55994750aa5c062efa17d402"/>
  <p:tag name="KSO_WM_SLIDE_BACKGROUND_TYPE" val="navigation"/>
</p:tagLst>
</file>

<file path=ppt/tags/tag12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529_6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529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18359f9a6a891b1f9db065d"/>
  <p:tag name="KSO_WM_CHIP_XID" val="618b78ee18adb49c6c1f28f5"/>
</p:tagLst>
</file>

<file path=ppt/tags/tag128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29.xml><?xml version="1.0" encoding="utf-8"?>
<p:tagLst xmlns:p="http://schemas.openxmlformats.org/presentationml/2006/main">
  <p:tag name="KSO_WM_SLIDE_BACKGROUND_TYPE" val="navigation"/>
  <p:tag name="KSO_WM_UNIT_TEXT_FILL_FORE_SCHEMECOLOR_INDEX_BRIGHTNESS" val="0.15"/>
  <p:tag name="KSO_WM_UNIT_TEXT_FILL_FORE_SCHEMECOLOR_INDEX" val="1"/>
  <p:tag name="KSO_WM_UNIT_TEXT_FILL_TYPE" val="1"/>
</p:tagLst>
</file>

<file path=ppt/tags/tag1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30.xml><?xml version="1.0" encoding="utf-8"?>
<p:tagLst xmlns:p="http://schemas.openxmlformats.org/presentationml/2006/main">
  <p:tag name="KSO_WM_SLIDE_BACKGROUND_TYPE" val="navigation"/>
  <p:tag name="KSO_WM_UNIT_TEXT_FILL_FORE_SCHEMECOLOR_INDEX_BRIGHTNESS" val="0.15"/>
  <p:tag name="KSO_WM_UNIT_TEXT_FILL_FORE_SCHEMECOLOR_INDEX" val="1"/>
  <p:tag name="KSO_WM_UNIT_TEXT_FILL_TYPE" val="1"/>
</p:tagLst>
</file>

<file path=ppt/tags/tag131.xml><?xml version="1.0" encoding="utf-8"?>
<p:tagLst xmlns:p="http://schemas.openxmlformats.org/presentationml/2006/main">
  <p:tag name="KSO_WM_SLIDE_BACKGROUND_TYPE" val="navigation"/>
  <p:tag name="KSO_WM_UNIT_TEXT_FILL_FORE_SCHEMECOLOR_INDEX_BRIGHTNESS" val="0.15"/>
  <p:tag name="KSO_WM_UNIT_TEXT_FILL_FORE_SCHEMECOLOR_INDEX" val="1"/>
  <p:tag name="KSO_WM_UNIT_TEXT_FILL_TYPE" val="1"/>
</p:tagLst>
</file>

<file path=ppt/tags/tag132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33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34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35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36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712e74bddf874105b0891d5bdb5496d5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189b94883b5045eb8d268be051824077"/>
  <p:tag name="KSO_WM_SLIDE_BACKGROUND_TYPE" val="belt"/>
</p:tagLst>
</file>

<file path=ppt/tags/tag137.xml><?xml version="1.0" encoding="utf-8"?>
<p:tagLst xmlns:p="http://schemas.openxmlformats.org/presentationml/2006/main">
  <p:tag name="KSO_WM_UNIT_SUBTYPE" val="r"/>
  <p:tag name="KSO_WM_TEMPLATE_CATEGORY" val="chip"/>
  <p:tag name="KSO_WM_TEMPLATE_INDEX" val="20224920"/>
  <p:tag name="KSO_WM_UNIT_TYPE" val="i"/>
  <p:tag name="KSO_WM_UNIT_INDEX" val="1"/>
  <p:tag name="KSO_WM_UNIT_ID" val="chip20224920_17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7070ba0afb464d1a8a2e12143a6e5be1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ab16bf264ff045448611ebdda61c35da"/>
  <p:tag name="KSO_WM_SLIDE_BACKGROUND_TYPE" val="belt"/>
</p:tagLst>
</file>

<file path=ppt/tags/tag13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529_7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0529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18359f9a6a891b1f9db065d"/>
  <p:tag name="KSO_WM_CHIP_XID" val="618b78ee18adb49c6c1f28f6"/>
</p:tagLst>
</file>

<file path=ppt/tags/tag139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13"/>
  <p:tag name="KSO_WM_UNIT_TEXT_FILL_TYPE" val="1"/>
</p:tagLst>
</file>

<file path=ppt/tags/tag14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140.xml><?xml version="1.0" encoding="utf-8"?>
<p:tagLst xmlns:p="http://schemas.openxmlformats.org/presentationml/2006/main">
  <p:tag name="KSO_WM_SLIDE_BACKGROUND_TYPE" val="belt"/>
  <p:tag name="KSO_WM_UNIT_TEXT_FILL_FORE_SCHEMECOLOR_INDEX_BRIGHTNESS" val="0.15"/>
  <p:tag name="KSO_WM_UNIT_TEXT_FILL_FORE_SCHEMECOLOR_INDEX" val="1"/>
  <p:tag name="KSO_WM_UNIT_TEXT_FILL_TYPE" val="1"/>
</p:tagLst>
</file>

<file path=ppt/tags/tag141.xml><?xml version="1.0" encoding="utf-8"?>
<p:tagLst xmlns:p="http://schemas.openxmlformats.org/presentationml/2006/main">
  <p:tag name="KSO_WM_SLIDE_BACKGROUND_TYPE" val="belt"/>
  <p:tag name="KSO_WM_UNIT_TEXT_FILL_FORE_SCHEMECOLOR_INDEX_BRIGHTNESS" val="0.15"/>
  <p:tag name="KSO_WM_UNIT_TEXT_FILL_FORE_SCHEMECOLOR_INDEX" val="1"/>
  <p:tag name="KSO_WM_UNIT_TEXT_FILL_TYPE" val="1"/>
</p:tagLst>
</file>

<file path=ppt/tags/tag142.xml><?xml version="1.0" encoding="utf-8"?>
<p:tagLst xmlns:p="http://schemas.openxmlformats.org/presentationml/2006/main">
  <p:tag name="KSO_WM_SLIDE_BACKGROUND_TYPE" val="belt"/>
  <p:tag name="KSO_WM_UNIT_TEXT_FILL_FORE_SCHEMECOLOR_INDEX_BRIGHTNESS" val="0.15"/>
  <p:tag name="KSO_WM_UNIT_TEXT_FILL_FORE_SCHEMECOLOR_INDEX" val="1"/>
  <p:tag name="KSO_WM_UNIT_TEXT_FILL_TYPE" val="1"/>
</p:tagLst>
</file>

<file path=ppt/tags/tag143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13"/>
  <p:tag name="KSO_WM_UNIT_TEXT_FILL_TYPE" val="1"/>
</p:tagLst>
</file>

<file path=ppt/tags/tag14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TEMPLATE_CATEGORY" val="custom"/>
  <p:tag name="KSO_WM_TEMPLATE_INDEX" val="20224920"/>
</p:tagLst>
</file>

<file path=ppt/tags/tag14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TEMPLATE_CATEGORY" val="custom"/>
  <p:tag name="KSO_WM_TEMPLATE_INDEX" val="20224920"/>
</p:tagLst>
</file>

<file path=ppt/tags/tag14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9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24920"/>
  <p:tag name="KSO_WM_CHIP_COLORING" val="1"/>
</p:tagLst>
</file>

<file path=ppt/tags/tag15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150.xml><?xml version="1.0" encoding="utf-8"?>
<p:tagLst xmlns:p="http://schemas.openxmlformats.org/presentationml/2006/main">
  <p:tag name="KSO_WM_UNIT_DEFAULT_FONT" val="66;74;2"/>
  <p:tag name="KSO_WM_UNIT_BLOCK" val="0"/>
  <p:tag name="KSO_WM_UNIT_DEC_AREA_ID" val="81bbfffacee14827bacbf929124717fb"/>
  <p:tag name="KSO_WM_UNIT_ISCONTENTSTITLE" val="0"/>
  <p:tag name="KSO_WM_UNIT_ISNUMDGMTITLE" val="0"/>
  <p:tag name="KSO_WM_UNIT_PRESET_TEXT" val="科技风计划书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4cf35d8c72ca61f790a22e"/>
  <p:tag name="KSO_WM_CHIP_XID" val="624cf35d8c72ca61f790a22d"/>
  <p:tag name="KSO_WM_CHIP_FILLAREA_FILL_RULE" val="{&quot;fill_align&quot;:&quot;lm&quot;,&quot;fill_mode&quot;:&quot;adaptive&quot;,&quot;sacle_strategy&quot;:&quot;smart&quot;}"/>
  <p:tag name="KSO_WM_ASSEMBLE_CHIP_INDEX" val="ae014d510190496f8a2908a50b55361e"/>
  <p:tag name="KSO_WM_UNIT_TEXT_FILL_FORE_SCHEMECOLOR_INDEX_BRIGHTNESS" val="0.15"/>
  <p:tag name="KSO_WM_UNIT_TEXT_FILL_FORE_SCHEMECOLOR_INDEX" val="13"/>
  <p:tag name="KSO_WM_UNIT_TEXT_FILL_TYPE" val="1"/>
</p:tagLst>
</file>

<file path=ppt/tags/tag151.xml><?xml version="1.0" encoding="utf-8"?>
<p:tagLst xmlns:p="http://schemas.openxmlformats.org/presentationml/2006/main">
  <p:tag name="KSO_WM_UNIT_DEFAULT_FONT" val="16;18;2"/>
  <p:tag name="KSO_WM_UNIT_BLOCK" val="0"/>
  <p:tag name="KSO_WM_UNIT_DEC_AREA_ID" val="12292d069eea4f63835b3a1ed0d75003"/>
  <p:tag name="KSO_WM_UNIT_SUBTYPE" val="a"/>
  <p:tag name="KSO_WM_UNIT_PRESET_TEXT" val="单击此处添加正文，文字是您思想的提炼，为了演示发布的良好效果，请言简意赅地阐述您的观点。"/>
  <p:tag name="KSO_WM_UNIT_NOCLEAR" val="0"/>
  <p:tag name="KSO_WM_UNIT_VALUE" val="5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4cf35d8c72ca61f790a22e"/>
  <p:tag name="KSO_WM_CHIP_XID" val="624cf35d8c72ca61f790a22d"/>
  <p:tag name="KSO_WM_CHIP_FILLAREA_FILL_RULE" val="{&quot;fill_align&quot;:&quot;lm&quot;,&quot;fill_mode&quot;:&quot;adaptive&quot;,&quot;sacle_strategy&quot;:&quot;smart&quot;}"/>
  <p:tag name="KSO_WM_ASSEMBLE_CHIP_INDEX" val="ae014d510190496f8a2908a50b55361e"/>
  <p:tag name="KSO_WM_UNIT_TEXT_FILL_FORE_SCHEMECOLOR_INDEX_BRIGHTNESS" val="0.15"/>
  <p:tag name="KSO_WM_UNIT_TEXT_FILL_FORE_SCHEMECOLOR_INDEX" val="13"/>
  <p:tag name="KSO_WM_UNIT_TEXT_FILL_TYPE" val="1"/>
</p:tagLst>
</file>

<file path=ppt/tags/tag152.xml><?xml version="1.0" encoding="utf-8"?>
<p:tagLst xmlns:p="http://schemas.openxmlformats.org/presentationml/2006/main">
  <p:tag name="KSO_WM_UNIT_DEFAULT_FONT" val="40;44;2"/>
  <p:tag name="KSO_WM_UNIT_BLOCK" val="0"/>
  <p:tag name="KSO_WM_UNIT_DEC_AREA_ID" val="550f7f21cec24b99af306d0c317bb3a3"/>
  <p:tag name="KSO_WM_UNIT_SUBTYPE" val="e"/>
  <p:tag name="KSO_WM_UNIT_PRESET_TEXT" val="20XX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custom20224920_1*f*2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4cf35d8c72ca61f790a22e"/>
  <p:tag name="KSO_WM_CHIP_XID" val="624cf35d8c72ca61f790a22d"/>
  <p:tag name="KSO_WM_CHIP_FILLAREA_FILL_RULE" val="{&quot;fill_align&quot;:&quot;lm&quot;,&quot;fill_mode&quot;:&quot;adaptive&quot;,&quot;sacle_strategy&quot;:&quot;smart&quot;}"/>
  <p:tag name="KSO_WM_ASSEMBLE_CHIP_INDEX" val="ae014d510190496f8a2908a50b55361e"/>
  <p:tag name="KSO_WM_UNIT_TEXT_FILL_FORE_SCHEMECOLOR_INDEX_BRIGHTNESS" val="0.15"/>
  <p:tag name="KSO_WM_UNIT_TEXT_FILL_FORE_SCHEMECOLOR_INDEX" val="13"/>
  <p:tag name="KSO_WM_UNIT_TEXT_FILL_TYPE" val="1"/>
</p:tagLst>
</file>

<file path=ppt/tags/tag153.xml><?xml version="1.0" encoding="utf-8"?>
<p:tagLst xmlns:p="http://schemas.openxmlformats.org/presentationml/2006/main">
  <p:tag name="KSO_WM_SLIDE_ID" val="custom20224920_1"/>
  <p:tag name="KSO_WM_TEMPLATE_SUBCATEGORY" val="21"/>
  <p:tag name="KSO_WM_TEMPLATE_MASTER_TYPE" val="1"/>
  <p:tag name="KSO_WM_TEMPLATE_COLOR_TYPE" val="1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24920"/>
  <p:tag name="KSO_WM_SLIDE_LAYOUT" val="a_f"/>
  <p:tag name="KSO_WM_SLIDE_LAYOUT_CNT" val="1_2"/>
  <p:tag name="KSO_WM_CHIP_INFOS" val="{&quot;type&quot;:0,&quot;layout_type&quot;:&quot;1_NF_C_20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,&quot;扁平风&quot;,&quot;手绘风&quot;,&quot;立体风&quot;,&quot;炫酷&quot;,&quot;复古风&quot;,&quot;科技风&quot;,&quot;水彩风&quot;,&quot;ios风&quot;,&quot;快闪&quot;,&quot;波普风&quot;,&quot;孟菲斯&quot;,&quot;蒸汽波&quot;,&quot;MBE&quot;,&quot;剪纸风&quot;,&quot;酸性风&quot;,&quot;像素风&quot;,&quot;涂鸦风&quot;,&quot;实景&quot;]},&quot;slide_type&quot;:[&quot;title&quot;,&quot;sectionTitle&quot;,&quot;contents&quot;,&quot;endPage&quot;],&quot;useType&quot;:[&quot;ppt&quot;]}"/>
  <p:tag name="KSO_WM_CHIP_XID" val="61514078d3dcef8fee32c292"/>
  <p:tag name="KSO_WM_CHIP_FILLPROP" val="[[{&quot;text_align&quot;:&quot;lm&quot;,&quot;text_direction&quot;:&quot;horizontal&quot;,&quot;support_big_font&quot;:false,&quot;picture_toward&quot;:0,&quot;picture_dockside&quot;:[],&quot;fill_id&quot;:&quot;2fb9763a0e634043b18d8602ad493d66&quot;,&quot;fill_align&quot;:&quot;lm&quot;,&quot;chip_types&quot;:[&quot;diagram&quot;,&quot;header&quot;]}],[{&quot;text_align&quot;:&quot;cm&quot;,&quot;text_direction&quot;:&quot;horizontal&quot;,&quot;support_big_font&quot;:false,&quot;picture_toward&quot;:0,&quot;picture_dockside&quot;:[],&quot;fill_id&quot;:&quot;2fb9763a0e634043b18d8602ad493d66&quot;,&quot;fill_align&quot;:&quot;cm&quot;,&quot;chip_types&quot;:[&quot;header&quot;]}],[{&quot;text_align&quot;:&quot;cm&quot;,&quot;text_direction&quot;:&quot;horizontal&quot;,&quot;support_big_font&quot;:false,&quot;picture_toward&quot;:0,&quot;picture_dockside&quot;:[],&quot;fill_id&quot;:&quot;2fb9763a0e634043b18d8602ad493d66&quot;,&quot;fill_align&quot;:&quot;ct&quot;,&quot;chip_types&quot;:[&quot;header&quot;]}]]"/>
  <p:tag name="KSO_WM_CHIP_DECFILLPROP" val="[]"/>
  <p:tag name="KSO_WM_CHIP_GROUPID" val="61514078d3dcef8fee32c291"/>
  <p:tag name="KSO_WM_SLIDE_LAYOUT_INFO" val="{&quot;id&quot;:&quot;2022-09-07T15:49:44&quot;,&quot;margin&quot;:{&quot;bottom&quot;:5.393883228302002,&quot;left&quot;:4.2070250511169434,&quot;right&quot;:11.474058151245117,&quot;top&quot;:5.3938498497009277},&quot;type&quot;:0}"/>
  <p:tag name="KSO_WM_SLIDE_BK_DARK_LIGHT" val="2"/>
  <p:tag name="KSO_WM_SLIDE_BACKGROUND_TYPE" val="general"/>
  <p:tag name="KSO_WM_SLIDE_SUPPORT_FEATURE_TYPE" val="0"/>
  <p:tag name="KSO_WM_SLIDE_TYPE" val="title"/>
  <p:tag name="KSO_WM_TEMPLATE_MASTER_THUMB_INDEX" val="13"/>
  <p:tag name="KSO_WM_CHIP_COLORING" val="1"/>
  <p:tag name="KSO_WM_SLIDE_SUBTYPE" val="pureTxt"/>
  <p:tag name="KSO_WM_TEMPLATE_ASSEMBLE_XID" val="62e77548295c1bf6da3ce309"/>
  <p:tag name="KSO_WM_TEMPLATE_ASSEMBLE_GROUPID" val="62e741fb295c1bf6da391eb7"/>
  <p:tag name="KSO_WM_TEMPLATE_THUMBS_INDEX" val="1、2、3、6、7、19"/>
</p:tagLst>
</file>

<file path=ppt/tags/tag154.xml><?xml version="1.0" encoding="utf-8"?>
<p:tagLst xmlns:p="http://schemas.openxmlformats.org/presentationml/2006/main">
  <p:tag name="KSO_WM_UNIT_BLOCK" val="0"/>
  <p:tag name="KSO_WM_UNIT_DEC_AREA_ID" val="5b594d1f84a140d8804611bbca7f6ad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24920_7*i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1ad6b9ccf14e69e7f8bf63e"/>
  <p:tag name="KSO_WM_CHIP_XID" val="61ad6b9ccf14e69e7f8bf63b"/>
  <p:tag name="KSO_WM_CHIP_FILLAREA_FILL_RULE" val="{&quot;fill_align&quot;:&quot;lm&quot;,&quot;fill_mode&quot;:&quot;adaptive&quot;,&quot;sacle_strategy&quot;:&quot;smart&quot;}"/>
  <p:tag name="KSO_WM_UNIT_DEC_SUPPORTCHANGEPIC" val="0"/>
  <p:tag name="KSO_WM_UNIT_DEC_CHANGEPICRESERVED" val="0"/>
  <p:tag name="KSO_WM_ASSEMBLE_CHIP_INDEX" val="9b796cb8cc1c46ef818912d4a98653f6"/>
  <p:tag name="KSO_WM_UNIT_LINE_FORE_SCHEMECOLOR_INDEX_BRIGHTNESS" val="-0.25"/>
  <p:tag name="KSO_WM_UNIT_LINE_FORE_SCHEMECOLOR_INDEX" val="5"/>
  <p:tag name="KSO_WM_UNIT_LINE_FILL_TYPE" val="2"/>
</p:tagLst>
</file>

<file path=ppt/tags/tag155.xml><?xml version="1.0" encoding="utf-8"?>
<p:tagLst xmlns:p="http://schemas.openxmlformats.org/presentationml/2006/main">
  <p:tag name="KSO_WM_UNIT_DEFAULT_FONT" val="40;44;2"/>
  <p:tag name="KSO_WM_UNIT_BLOCK" val="0"/>
  <p:tag name="KSO_WM_UNIT_DEC_AREA_ID" val="9c15846f72d74ad69942ad07f7a99cb4"/>
  <p:tag name="KSO_WM_UNIT_ISCONTENTSTITLE" val="0"/>
  <p:tag name="KSO_WM_UNIT_ISNUMDGMTITLE" val="0"/>
  <p:tag name="KSO_WM_UNIT_PRESET_TEXT" val="单击此处添加标题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7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1ad6b9ccf14e69e7f8bf63e"/>
  <p:tag name="KSO_WM_CHIP_XID" val="61ad6b9ccf14e69e7f8bf63b"/>
  <p:tag name="KSO_WM_CHIP_FILLAREA_FILL_RULE" val="{&quot;fill_align&quot;:&quot;lm&quot;,&quot;fill_mode&quot;:&quot;adaptive&quot;,&quot;sacle_strategy&quot;:&quot;smart&quot;}"/>
  <p:tag name="KSO_WM_ASSEMBLE_CHIP_INDEX" val="9b796cb8cc1c46ef818912d4a98653f6"/>
  <p:tag name="KSO_WM_UNIT_TEXT_FILL_FORE_SCHEMECOLOR_INDEX_BRIGHTNESS" val="0"/>
  <p:tag name="KSO_WM_UNIT_TEXT_FILL_FORE_SCHEMECOLOR_INDEX" val="5"/>
  <p:tag name="KSO_WM_UNIT_TEXT_FILL_TYPE" val="1"/>
</p:tagLst>
</file>

<file path=ppt/tags/tag156.xml><?xml version="1.0" encoding="utf-8"?>
<p:tagLst xmlns:p="http://schemas.openxmlformats.org/presentationml/2006/main">
  <p:tag name="KSO_WM_UNIT_DEFAULT_FONT" val="16;20;2"/>
  <p:tag name="KSO_WM_UNIT_BLOCK" val="0"/>
  <p:tag name="KSO_WM_UNIT_DEC_AREA_ID" val="938b06a0a6e643a49c89ee0fbb172035"/>
  <p:tag name="KSO_WM_UNIT_SUBTYPE" val="a"/>
  <p:tag name="KSO_WM_UNIT_PRESET_TEXT" val="单击此处添加文本具体内容"/>
  <p:tag name="KSO_WM_UNIT_NOCLEAR" val="0"/>
  <p:tag name="KSO_WM_UNIT_VALUE" val="4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7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1ad6b9ccf14e69e7f8bf63e"/>
  <p:tag name="KSO_WM_CHIP_XID" val="61ad6b9ccf14e69e7f8bf63b"/>
  <p:tag name="KSO_WM_CHIP_FILLAREA_FILL_RULE" val="{&quot;fill_align&quot;:&quot;lm&quot;,&quot;fill_mode&quot;:&quot;adaptive&quot;,&quot;sacle_strategy&quot;:&quot;smart&quot;}"/>
  <p:tag name="KSO_WM_ASSEMBLE_CHIP_INDEX" val="9b796cb8cc1c46ef818912d4a98653f6"/>
  <p:tag name="KSO_WM_UNIT_TEXT_FILL_FORE_SCHEMECOLOR_INDEX_BRIGHTNESS" val="-0.5"/>
  <p:tag name="KSO_WM_UNIT_TEXT_FILL_FORE_SCHEMECOLOR_INDEX" val="5"/>
  <p:tag name="KSO_WM_UNIT_TEXT_FILL_TYPE" val="1"/>
</p:tagLst>
</file>

<file path=ppt/tags/tag157.xml><?xml version="1.0" encoding="utf-8"?>
<p:tagLst xmlns:p="http://schemas.openxmlformats.org/presentationml/2006/main">
  <p:tag name="KSO_WM_UNIT_DEFAULT_FONT" val="24;30;2"/>
  <p:tag name="KSO_WM_UNIT_BLOCK" val="0"/>
  <p:tag name="KSO_WM_UNIT_DEC_AREA_ID" val="ed85492901c04fa4bf0b14bce5d1ed92"/>
  <p:tag name="KSO_WM_UNIT_PRESET_TEXT" val="PART 1"/>
  <p:tag name="KSO_WM_UNIT_NOCLEAR" val="0"/>
  <p:tag name="KSO_WM_UNIT_VALUE" val="10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24920_7*e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1ad6b9ccf14e69e7f8bf63e"/>
  <p:tag name="KSO_WM_CHIP_XID" val="61ad6b9ccf14e69e7f8bf63b"/>
  <p:tag name="KSO_WM_CHIP_FILLAREA_FILL_RULE" val="{&quot;fill_align&quot;:&quot;lm&quot;,&quot;fill_mode&quot;:&quot;adaptive&quot;,&quot;sacle_strategy&quot;:&quot;smart&quot;}"/>
  <p:tag name="KSO_WM_ASSEMBLE_CHIP_INDEX" val="9b796cb8cc1c46ef818912d4a98653f6"/>
  <p:tag name="KSO_WM_UNIT_TEXT_FILL_FORE_SCHEMECOLOR_INDEX_BRIGHTNESS" val="-0.5"/>
  <p:tag name="KSO_WM_UNIT_TEXT_FILL_FORE_SCHEMECOLOR_INDEX" val="5"/>
  <p:tag name="KSO_WM_UNIT_TEXT_FILL_TYPE" val="1"/>
</p:tagLst>
</file>

<file path=ppt/tags/tag158.xml><?xml version="1.0" encoding="utf-8"?>
<p:tagLst xmlns:p="http://schemas.openxmlformats.org/presentationml/2006/main">
  <p:tag name="KSO_WM_BEAUTIFY_FLAG" val="#wm#"/>
  <p:tag name="KSO_WM_TEMPLATE_CATEGORY" val="custom"/>
  <p:tag name="KSO_WM_TEMPLATE_INDEX" val="20224920"/>
  <p:tag name="KSO_WM_SLIDE_ID" val="custom20224920_7"/>
  <p:tag name="KSO_WM_TEMPLATE_SUBCATEGORY" val="21"/>
  <p:tag name="KSO_WM_TEMPLATE_MASTER_TYPE" val="1"/>
  <p:tag name="KSO_WM_TEMPLATE_COLOR_TYPE" val="1"/>
  <p:tag name="KSO_WM_SLIDE_ITEM_CNT" val="0"/>
  <p:tag name="KSO_WM_SLIDE_INDEX" val="7"/>
  <p:tag name="KSO_WM_TAG_VERSION" val="1.0"/>
  <p:tag name="KSO_WM_SLIDE_LAYOUT" val="a_e_f"/>
  <p:tag name="KSO_WM_SLIDE_LAYOUT_CNT" val="1_1_1"/>
  <p:tag name="KSO_WM_CHIP_INFOS" val="{&quot;type&quot;:0,&quot;layout_type&quot;:&quot;1_NF_C_25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,&quot;扁平风&quot;,&quot;手绘风&quot;,&quot;立体风&quot;,&quot;炫酷&quot;,&quot;复古风&quot;,&quot;科技风&quot;,&quot;水彩风&quot;,&quot;ios风&quot;,&quot;快闪&quot;,&quot;波普风&quot;,&quot;孟菲斯&quot;,&quot;蒸汽波&quot;,&quot;MBE&quot;,&quot;剪纸风&quot;,&quot;酸性风&quot;,&quot;像素风&quot;,&quot;涂鸦风&quot;,&quot;实景&quot;]},&quot;slide_type&quot;:[&quot;title&quot;,&quot;sectionTitle&quot;,&quot;endPage&quot;],&quot;useType&quot;:[&quot;ppt&quot;]}"/>
  <p:tag name="KSO_WM_CHIP_XID" val="616165eba28ed723e774ed08"/>
  <p:tag name="KSO_WM_CHIP_FILLPROP" val="[[{&quot;text_align&quot;:&quot;lm&quot;,&quot;text_direction&quot;:&quot;horizontal&quot;,&quot;support_big_font&quot;:false,&quot;picture_toward&quot;:0,&quot;picture_dockside&quot;:[],&quot;fill_id&quot;:&quot;89fb0785f25c4fd380d96b4cfa3d0d79&quot;,&quot;fill_align&quot;:&quot;lm&quot;,&quot;chip_types&quot;:[&quot;header&quot;]}],[{&quot;text_align&quot;:&quot;cm&quot;,&quot;text_direction&quot;:&quot;horizontal&quot;,&quot;support_big_font&quot;:false,&quot;picture_toward&quot;:0,&quot;picture_dockside&quot;:[],&quot;fill_id&quot;:&quot;89fb0785f25c4fd380d96b4cfa3d0d79&quot;,&quot;fill_align&quot;:&quot;cm&quot;,&quot;chip_types&quot;:[&quot;header&quot;]}],[{&quot;text_align&quot;:&quot;lm&quot;,&quot;text_direction&quot;:&quot;horizontal&quot;,&quot;support_big_font&quot;:false,&quot;picture_toward&quot;:0,&quot;picture_dockside&quot;:[],&quot;fill_id&quot;:&quot;89fb0785f25c4fd380d96b4cfa3d0d79&quot;,&quot;fill_align&quot;:&quot;cm&quot;,&quot;chip_types&quot;:[&quot;header&quot;]}],[{&quot;text_align&quot;:&quot;rm&quot;,&quot;text_direction&quot;:&quot;horizontal&quot;,&quot;support_big_font&quot;:false,&quot;picture_toward&quot;:0,&quot;picture_dockside&quot;:[],&quot;fill_id&quot;:&quot;89fb0785f25c4fd380d96b4cfa3d0d79&quot;,&quot;fill_align&quot;:&quot;cm&quot;,&quot;chip_types&quot;:[&quot;header&quot;]}]]"/>
  <p:tag name="KSO_WM_CHIP_DECFILLPROP" val="[]"/>
  <p:tag name="KSO_WM_CHIP_GROUPID" val="616165eba28ed723e774ed07"/>
  <p:tag name="KSO_WM_SLIDE_LAYOUT_INFO" val="{&quot;id&quot;:&quot;2022-09-07T15:49:41&quot;,&quot;margin&quot;:{&quot;bottom&quot;:6.182365894317627,&quot;left&quot;:8.8564853668212891,&quot;right&quot;:9.2153120040893555,&quot;top&quot;:6.1824951171875},&quot;type&quot;:0}"/>
  <p:tag name="KSO_WM_SLIDE_BK_DARK_LIGHT" val="2"/>
  <p:tag name="KSO_WM_SLIDE_BACKGROUND_TYPE" val="general"/>
  <p:tag name="KSO_WM_SLIDE_SUPPORT_FEATURE_TYPE" val="0"/>
  <p:tag name="KSO_WM_SLIDE_TYPE" val="sectionTitle"/>
  <p:tag name="KSO_WM_CHIP_COLORING" val="1"/>
  <p:tag name="KSO_WM_SLIDE_SUBTYPE" val="pureTxt"/>
  <p:tag name="KSO_WM_TEMPLATE_ASSEMBLE_XID" val="62e77548295c1bf6da3ce21a"/>
  <p:tag name="KSO_WM_TEMPLATE_ASSEMBLE_GROUPID" val="62e741fb295c1bf6da391eb7"/>
</p:tagLst>
</file>

<file path=ppt/tags/tag159.xml><?xml version="1.0" encoding="utf-8"?>
<p:tagLst xmlns:p="http://schemas.openxmlformats.org/presentationml/2006/main">
  <p:tag name="KSO_WM_UNIT_SUBTYPE" val="v"/>
  <p:tag name="KSO_WM_TEMPLATE_CATEGORY" val="custom"/>
  <p:tag name="KSO_WM_TEMPLATE_INDEX" val="20224920"/>
  <p:tag name="KSO_WM_UNIT_TYPE" val="i"/>
  <p:tag name="KSO_WM_UNIT_INDEX" val="1"/>
  <p:tag name="KSO_WM_UNIT_ID" val="custom20224920_8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  <p:tag name="KSO_WM_SLIDE_BACKGROUND_TYPE" val="general"/>
</p:tagLst>
</file>

<file path=ppt/tags/tag16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160.xml><?xml version="1.0" encoding="utf-8"?>
<p:tagLst xmlns:p="http://schemas.openxmlformats.org/presentationml/2006/main">
  <p:tag name="KSO_WM_UNIT_SUBTYPE" val="r"/>
  <p:tag name="KSO_WM_TEMPLATE_CATEGORY" val="custom"/>
  <p:tag name="KSO_WM_TEMPLATE_INDEX" val="20224920"/>
  <p:tag name="KSO_WM_UNIT_TYPE" val="i"/>
  <p:tag name="KSO_WM_UNIT_INDEX" val="1"/>
  <p:tag name="KSO_WM_UNIT_ID" val="custom20224920_8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  <p:tag name="KSO_WM_SLIDE_BACKGROUND_TYPE" val="general"/>
</p:tagLst>
</file>

<file path=ppt/tags/tag161.xml><?xml version="1.0" encoding="utf-8"?>
<p:tagLst xmlns:p="http://schemas.openxmlformats.org/presentationml/2006/main">
  <p:tag name="KSO_WM_UNIT_SUBTYPE" val="w"/>
  <p:tag name="KSO_WM_TEMPLATE_CATEGORY" val="custom"/>
  <p:tag name="KSO_WM_TEMPLATE_INDEX" val="20224920"/>
  <p:tag name="KSO_WM_UNIT_TYPE" val="i"/>
  <p:tag name="KSO_WM_UNIT_INDEX" val="1"/>
  <p:tag name="KSO_WM_UNIT_ID" val="custom20224920_8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  <p:tag name="KSO_WM_SLIDE_BACKGROUND_TYPE" val="general"/>
</p:tagLst>
</file>

<file path=ppt/tags/tag162.xml><?xml version="1.0" encoding="utf-8"?>
<p:tagLst xmlns:p="http://schemas.openxmlformats.org/presentationml/2006/main">
  <p:tag name="KSO_WM_UNIT_TEX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地表达观点，往往事半功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custom20224920_8*h_f*1_1"/>
  <p:tag name="KSO_WM_TEMPLATE_CATEGORY" val="custom"/>
  <p:tag name="KSO_WM_TEMPLATE_INDEX" val="20224920"/>
  <p:tag name="KSO_WM_UNIT_LAYERLEVEL" val="1_1"/>
  <p:tag name="KSO_WM_TAG_VERSION" val="1.0"/>
  <p:tag name="KSO_WM_BEAUTIFY_FLAG" val="#wm#"/>
  <p:tag name="KSO_WM_UNIT_SUBTYPE" val="a"/>
  <p:tag name="KSO_WM_UNIT_DEFAULT_FONT" val="14;20;2"/>
  <p:tag name="KSO_WM_UNIT_BLOCK" val="0"/>
  <p:tag name="KSO_WM_UNIT_VALUE" val="276"/>
  <p:tag name="KSO_WM_UNIT_SHOW_EDIT_AREA_INDICATION" val="1"/>
  <p:tag name="KSO_WM_CHIP_GROUPID" val="5e6b05b36848fb12bee65ad8"/>
  <p:tag name="KSO_WM_CHIP_XID" val="5e6b05b36848fb12bee65ada"/>
  <p:tag name="KSO_WM_UNIT_DEC_AREA_ID" val="3581beb3cc6b4b03bdea32e3ddf88f9c"/>
  <p:tag name="KSO_WM_CHIP_FILLAREA_FILL_RULE" val="{&quot;fill_align&quot;:&quot;cm&quot;,&quot;fill_mode&quot;:&quot;full&quot;,&quot;sacle_strategy&quot;:&quot;smart&quot;}"/>
  <p:tag name="KSO_WM_ASSEMBLE_CHIP_INDEX" val="a33c1282c4e44e138af39f3466bffcb6"/>
  <p:tag name="KSO_WM_UNIT_TEXT_FILL_FORE_SCHEMECOLOR_INDEX_BRIGHTNESS" val="0.25"/>
  <p:tag name="KSO_WM_UNIT_TEXT_FILL_FORE_SCHEMECOLOR_INDEX" val="13"/>
  <p:tag name="KSO_WM_UNIT_TEXT_FILL_TYPE" val="1"/>
</p:tagLst>
</file>

<file path=ppt/tags/tag163.xml><?xml version="1.0" encoding="utf-8"?>
<p:tagLst xmlns:p="http://schemas.openxmlformats.org/presentationml/2006/main">
  <p:tag name="KSO_WM_SLIDE_BACKGROUND" val="[&quot;general&quot;]"/>
  <p:tag name="KSO_WM_SLIDE_RATIO" val="1.777778"/>
  <p:tag name="KSO_WM_SLIDE_ID" val="custom20224920_8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8"/>
  <p:tag name="KSO_WM_SLIDE_SIZE" val="478.654*395.631"/>
  <p:tag name="KSO_WM_SLIDE_POSITION" val="68.0658*95.7722"/>
  <p:tag name="KSO_WM_TAG_VERSION" val="1.0"/>
  <p:tag name="KSO_WM_BEAUTIFY_FLAG" val="#wm#"/>
  <p:tag name="KSO_WM_TEMPLATE_CATEGORY" val="custom"/>
  <p:tag name="KSO_WM_TEMPLATE_INDEX" val="20224920"/>
  <p:tag name="KSO_WM_SLIDE_LAYOUT" val="d_h"/>
  <p:tag name="KSO_WM_SLIDE_LAYOUT_CNT" val="2_1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eecb899a758c1ec0b708a94"/>
  <p:tag name="KSO_WM_CHIP_DECFILLPROP" val="[]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direction&quot;:1,&quot;id&quot;:&quot;2021-04-01T15:36:32&quot;,&quot;maxSize&quot;:{&quot;size1&quot;:55.100000000000001},&quot;minSize&quot;:{&quot;size1&quot;:41.200000000000003},&quot;normalSize&quot;:{&quot;size1&quot;:55.100000000000001},&quot;subLayout&quot;:[{&quot;id&quot;:&quot;2021-04-01T15:36:32&quot;,&quot;margin&quot;:{&quot;bottom&quot;:1.6929999589920044,&quot;left&quot;:1.6929999589920044,&quot;right&quot;:0.026000002399086952,&quot;top&quot;:1.6929999589920044},&quot;maxSize&quot;:{&quot;size1&quot;:32.766722106933599},&quot;minSize&quot;:{&quot;size1&quot;:16.866722106933594},&quot;normalSize&quot;:{&quot;size1&quot;:16.866722106933594},&quot;subLayout&quot;:[{&quot;id&quot;:&quot;2021-04-01T15:36:32&quot;,&quot;margin&quot;:{&quot;bottom&quot;:0.046929869800806046,&quot;left&quot;:1.6929999589920044,&quot;right&quot;:0.026000002399086952,&quot;top&quot;:1.6929999589920044},&quot;type&quot;:0},{&quot;id&quot;:&quot;2021-04-01T15:36:32&quot;,&quot;margin&quot;:{&quot;bottom&quot;:1.6929999589920044,&quot;left&quot;:1.6929999589920044,&quot;right&quot;:0.026000002399086952,&quot;top&quot;:0.14886152744293213},&quot;type&quot;:0}],&quot;type&quot;:0},{&quot;id&quot;:&quot;2021-04-01T15:36:32&quot;,&quot;maxSize&quot;:{&quot;size1&quot;:57.799999999999997},&quot;minSize&quot;:{&quot;size1&quot;:35.600000000000001},&quot;normalSize&quot;:{&quot;size1&quot;:46.799999999999997},&quot;subLayout&quot;:[{&quot;id&quot;:&quot;2021-04-01T15:36:32&quot;,&quot;margin&quot;:{&quot;bottom&quot;:0.026000002399086952,&quot;left&quot;:1.2439998388290405,&quot;right&quot;:1.6929999589920044,&quot;top&quot;:1.6929999589920044},&quot;type&quot;:0},{&quot;id&quot;:&quot;2021-04-01T15:36:32&quot;,&quot;margin&quot;:{&quot;bottom&quot;:1.6929999589920044,&quot;left&quot;:1.2439998388290405,&quot;right&quot;:1.6929999589920044,&quot;top&quot;:1.2439998388290405},&quot;type&quot;:0}],&quot;type&quot;:0}],&quot;type&quot;:0}"/>
  <p:tag name="KSO_WM_CHIP_FILLPROP" val="[[{&quot;text_align&quot;:&quot;lm&quot;,&quot;text_direction&quot;:&quot;horizontal&quot;,&quot;support_features&quot;:[&quot;collage&quot;,&quot;carousel&quot;,&quot;creativecrop&quot;],&quot;support_big_font&quot;:false,&quot;fill_id&quot;:&quot;1202e538c4cd4b259a568d62e9dac112&quot;,&quot;fill_align&quot;:&quot;cm&quot;,&quot;chip_types&quot;:[&quot;diagram&quot;,&quot;picture&quot;,&quot;chart&quot;,&quot;table&quot;,&quot;video&quot;]},{&quot;text_align&quot;:&quot;lm&quot;,&quot;text_direction&quot;:&quot;horizontal&quot;,&quot;support_big_font&quot;:false,&quot;fill_id&quot;:&quot;ce691ea525ef451f9e0826f003f77240&quot;,&quot;fill_align&quot;:&quot;lm&quot;,&quot;chip_types&quot;:[&quot;text&quot;,&quot;picture&quot;]},{&quot;text_align&quot;:&quot;lm&quot;,&quot;text_direction&quot;:&quot;horizontal&quot;,&quot;support_big_font&quot;:false,&quot;fill_id&quot;:&quot;1e97633b78694618ab0b55b2f3fb695f&quot;,&quot;fill_align&quot;:&quot;lm&quot;,&quot;chip_types&quot;:[&quot;text&quot;,&quot;picture&quot;]}],[{&quot;text_align&quot;:&quot;lm&quot;,&quot;text_direction&quot;:&quot;horizontal&quot;,&quot;support_big_font&quot;:false,&quot;fill_id&quot;:&quot;1202e538c4cd4b259a568d62e9dac112&quot;,&quot;fill_align&quot;:&quot;cm&quot;,&quot;chip_types&quot;:[&quot;text&quot;]},{&quot;text_align&quot;:&quot;lm&quot;,&quot;text_direction&quot;:&quot;horizontal&quot;,&quot;support_big_font&quot;:false,&quot;fill_id&quot;:&quot;ce691ea525ef451f9e0826f003f77240&quot;,&quot;fill_align&quot;:&quot;lm&quot;,&quot;chip_types&quot;:[&quot;picture&quot;]},{&quot;text_align&quot;:&quot;lm&quot;,&quot;text_direction&quot;:&quot;horizontal&quot;,&quot;support_big_font&quot;:false,&quot;fill_id&quot;:&quot;1e97633b78694618ab0b55b2f3fb695f&quot;,&quot;fill_align&quot;:&quot;lm&quot;,&quot;chip_types&quot;:[&quot;picture&quot;]}]]"/>
  <p:tag name="KSO_WM_CHIP_GROUPID" val="5eecb899a758c1ec0b708a93"/>
  <p:tag name="KSO_WM_SLIDE_BK_DARK_LIGHT" val="2"/>
  <p:tag name="KSO_WM_SLIDE_BACKGROUND_TYPE" val="general"/>
  <p:tag name="KSO_WM_SLIDE_SUPPORT_FEATURE_TYPE" val="0"/>
  <p:tag name="KSO_WM_TEMPLATE_ASSEMBLE_XID" val="60656f434054ed1e2fb8067d"/>
  <p:tag name="KSO_WM_TEMPLATE_ASSEMBLE_GROUPID" val="60656f434054ed1e2fb8067d"/>
  <p:tag name="KSO_WM_CHIP_COLORING" val="1"/>
</p:tagLst>
</file>

<file path=ppt/tags/tag164.xml><?xml version="1.0" encoding="utf-8"?>
<p:tagLst xmlns:p="http://schemas.openxmlformats.org/presentationml/2006/main">
  <p:tag name="KSO_WM_UNIT_DEFAULT_FONT" val="54;60;2"/>
  <p:tag name="KSO_WM_UNIT_BLOCK" val="0"/>
  <p:tag name="KSO_WM_UNIT_DEC_AREA_ID" val="33e9f66ead1547eda48981e4ad3c1146"/>
  <p:tag name="KSO_WM_UNIT_ISCONTENTSTITLE" val="0"/>
  <p:tag name="KSO_WM_UNIT_ISNUMDGMTITLE" val="0"/>
  <p:tag name="KSO_WM_UNIT_PRESET_TEXT" val="演讲完毕，感谢观看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9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0b5c5ed9f311da4dab65dc"/>
  <p:tag name="KSO_WM_CHIP_XID" val="620b5c5ed9f311da4dab65db"/>
  <p:tag name="KSO_WM_CHIP_FILLAREA_FILL_RULE" val="{&quot;fill_align&quot;:&quot;lm&quot;,&quot;fill_mode&quot;:&quot;adaptive&quot;,&quot;sacle_strategy&quot;:&quot;smart&quot;}"/>
  <p:tag name="KSO_WM_ASSEMBLE_CHIP_INDEX" val="3bf77e1c75b943feb37e1627890cfc2e"/>
  <p:tag name="KSO_WM_UNIT_TEXT_FILL_FORE_SCHEMECOLOR_INDEX_BRIGHTNESS" val="0.15"/>
  <p:tag name="KSO_WM_UNIT_TEXT_FILL_FORE_SCHEMECOLOR_INDEX" val="13"/>
  <p:tag name="KSO_WM_UNIT_TEXT_FILL_TYPE" val="1"/>
</p:tagLst>
</file>

<file path=ppt/tags/tag165.xml><?xml version="1.0" encoding="utf-8"?>
<p:tagLst xmlns:p="http://schemas.openxmlformats.org/presentationml/2006/main">
  <p:tag name="KSO_WM_UNIT_DEFAULT_FONT" val="18;22;2"/>
  <p:tag name="KSO_WM_UNIT_BLOCK" val="0"/>
  <p:tag name="KSO_WM_UNIT_DEC_AREA_ID" val="1d1845225d974304afdee3054aa219ae"/>
  <p:tag name="KSO_WM_UNIT_SUBTYPE" val="a"/>
  <p:tag name="KSO_WM_UNIT_PRESET_TEXT" val="单击此处添加文本具体内容"/>
  <p:tag name="KSO_WM_UNIT_NOCLEAR" val="0"/>
  <p:tag name="KSO_WM_UNIT_VALUE" val="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9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0b5c5ed9f311da4dab65dc"/>
  <p:tag name="KSO_WM_CHIP_XID" val="620b5c5ed9f311da4dab65db"/>
  <p:tag name="KSO_WM_CHIP_FILLAREA_FILL_RULE" val="{&quot;fill_align&quot;:&quot;lm&quot;,&quot;fill_mode&quot;:&quot;adaptive&quot;,&quot;sacle_strategy&quot;:&quot;smart&quot;}"/>
  <p:tag name="KSO_WM_ASSEMBLE_CHIP_INDEX" val="3bf77e1c75b943feb37e1627890cfc2e"/>
  <p:tag name="KSO_WM_UNIT_TEXT_FILL_FORE_SCHEMECOLOR_INDEX_BRIGHTNESS" val="0.15"/>
  <p:tag name="KSO_WM_UNIT_TEXT_FILL_FORE_SCHEMECOLOR_INDEX" val="13"/>
  <p:tag name="KSO_WM_UNIT_TEXT_FILL_TYPE" val="1"/>
</p:tagLst>
</file>

<file path=ppt/tags/tag166.xml><?xml version="1.0" encoding="utf-8"?>
<p:tagLst xmlns:p="http://schemas.openxmlformats.org/presentationml/2006/main">
  <p:tag name="KSO_WM_BEAUTIFY_FLAG" val="#wm#"/>
  <p:tag name="KSO_WM_TEMPLATE_CATEGORY" val="custom"/>
  <p:tag name="KSO_WM_TEMPLATE_INDEX" val="20224920"/>
  <p:tag name="KSO_WM_SLIDE_ID" val="custom20224920_19"/>
  <p:tag name="KSO_WM_TEMPLATE_SUBCATEGORY" val="21"/>
  <p:tag name="KSO_WM_TEMPLATE_MASTER_TYPE" val="1"/>
  <p:tag name="KSO_WM_TEMPLATE_COLOR_TYPE" val="1"/>
  <p:tag name="KSO_WM_SLIDE_ITEM_CNT" val="0"/>
  <p:tag name="KSO_WM_SLIDE_INDEX" val="19"/>
  <p:tag name="KSO_WM_TAG_VERSION" val="1.0"/>
  <p:tag name="KSO_WM_SLIDE_LAYOUT" val="a_f"/>
  <p:tag name="KSO_WM_SLIDE_LAYOUT_CNT" val="1_1"/>
  <p:tag name="KSO_WM_CHIP_INFOS" val="{&quot;type&quot;:0,&quot;layout_type&quot;:&quot;1_NF_C_20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,&quot;扁平风&quot;,&quot;手绘风&quot;,&quot;立体风&quot;,&quot;炫酷&quot;,&quot;复古风&quot;,&quot;科技风&quot;,&quot;水彩风&quot;,&quot;ios风&quot;,&quot;快闪&quot;,&quot;波普风&quot;,&quot;孟菲斯&quot;,&quot;蒸汽波&quot;,&quot;MBE&quot;,&quot;剪纸风&quot;,&quot;酸性风&quot;,&quot;像素风&quot;,&quot;涂鸦风&quot;,&quot;实景&quot;]},&quot;slide_type&quot;:[&quot;title&quot;,&quot;sectionTitle&quot;,&quot;contents&quot;,&quot;endPage&quot;],&quot;useType&quot;:[&quot;ppt&quot;]}"/>
  <p:tag name="KSO_WM_CHIP_XID" val="61514078d3dcef8fee32c292"/>
  <p:tag name="KSO_WM_CHIP_FILLPROP" val="[[{&quot;text_align&quot;:&quot;lm&quot;,&quot;text_direction&quot;:&quot;horizontal&quot;,&quot;support_big_font&quot;:false,&quot;picture_toward&quot;:0,&quot;picture_dockside&quot;:[],&quot;fill_id&quot;:&quot;2fb9763a0e634043b18d8602ad493d66&quot;,&quot;fill_align&quot;:&quot;lm&quot;,&quot;chip_types&quot;:[&quot;diagram&quot;,&quot;header&quot;]}],[{&quot;text_align&quot;:&quot;cm&quot;,&quot;text_direction&quot;:&quot;horizontal&quot;,&quot;support_big_font&quot;:false,&quot;picture_toward&quot;:0,&quot;picture_dockside&quot;:[],&quot;fill_id&quot;:&quot;2fb9763a0e634043b18d8602ad493d66&quot;,&quot;fill_align&quot;:&quot;cm&quot;,&quot;chip_types&quot;:[&quot;header&quot;]}],[{&quot;text_align&quot;:&quot;cm&quot;,&quot;text_direction&quot;:&quot;horizontal&quot;,&quot;support_big_font&quot;:false,&quot;picture_toward&quot;:0,&quot;picture_dockside&quot;:[],&quot;fill_id&quot;:&quot;2fb9763a0e634043b18d8602ad493d66&quot;,&quot;fill_align&quot;:&quot;ct&quot;,&quot;chip_types&quot;:[&quot;header&quot;]}]]"/>
  <p:tag name="KSO_WM_CHIP_DECFILLPROP" val="[]"/>
  <p:tag name="KSO_WM_CHIP_GROUPID" val="61514078d3dcef8fee32c291"/>
  <p:tag name="KSO_WM_SLIDE_LAYOUT_INFO" val="{&quot;id&quot;:&quot;2022-09-07T15:49:41&quot;,&quot;margin&quot;:{&quot;bottom&quot;:6.4077095985412598,&quot;left&quot;:4.2070250511169434,&quot;right&quot;:4.2070422172546387,&quot;top&quot;:6.4076762199401855},&quot;type&quot;:0}"/>
  <p:tag name="KSO_WM_SLIDE_BK_DARK_LIGHT" val="2"/>
  <p:tag name="KSO_WM_SLIDE_BACKGROUND_TYPE" val="general"/>
  <p:tag name="KSO_WM_SLIDE_SUPPORT_FEATURE_TYPE" val="0"/>
  <p:tag name="KSO_WM_SLIDE_TYPE" val="endPage"/>
  <p:tag name="KSO_WM_CHIP_COLORING" val="1"/>
  <p:tag name="KSO_WM_SLIDE_SUBTYPE" val="pureTxt"/>
  <p:tag name="KSO_WM_TEMPLATE_ASSEMBLE_XID" val="63184d1459d53ee3cded6c7d"/>
  <p:tag name="KSO_WM_TEMPLATE_ASSEMBLE_GROUPID" val="62e741fb295c1bf6da391eb7"/>
</p:tagLst>
</file>

<file path=ppt/tags/tag167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24920_3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DEFAULT_FONT" val="44;50;2"/>
  <p:tag name="KSO_WM_UNIT_BLOCK" val="0"/>
  <p:tag name="KSO_WM_UNIT_DEC_AREA_ID" val="ddcee8f4659f4658adefb2bc2d3a0420"/>
  <p:tag name="KSO_WM_CHIP_GROUPID" val="61a6dfeacf14e69e7f8bd1fd"/>
  <p:tag name="KSO_WM_CHIP_XID" val="61a6e69dcf14e69e7f8bd23c"/>
  <p:tag name="KSO_WM_CHIP_FILLAREA_FILL_RULE" val="{&quot;fill_align&quot;:&quot;cm&quot;,&quot;fill_mode&quot;:&quot;fix&quot;,&quot;sacle_strategy&quot;:&quot;stretch&quot;}"/>
  <p:tag name="KSO_WM_ASSEMBLE_CHIP_INDEX" val="6aba6d0cc30448acac036eae8854e410"/>
  <p:tag name="KSO_WM_UNIT_TEXT_FILL_FORE_SCHEMECOLOR_INDEX_BRIGHTNESS" val="-0.25"/>
  <p:tag name="KSO_WM_UNIT_TEXT_FILL_FORE_SCHEMECOLOR_INDEX" val="5"/>
  <p:tag name="KSO_WM_UNIT_TEXT_FILL_TYPE" val="1"/>
  <p:tag name="KSO_WM_UNIT_USESOURCEFORMAT_APPLY" val="1"/>
</p:tagLst>
</file>

<file path=ppt/tags/tag168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24920_3*b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DEFAULT_FONT" val="14;18;2"/>
  <p:tag name="KSO_WM_UNIT_BLOCK" val="0"/>
  <p:tag name="KSO_WM_UNIT_DEC_AREA_ID" val="3e2fbd2c784b40f696942c739b021be7"/>
  <p:tag name="KSO_WM_CHIP_GROUPID" val="61a6dfeacf14e69e7f8bd1fd"/>
  <p:tag name="KSO_WM_CHIP_XID" val="61a6e69dcf14e69e7f8bd23c"/>
  <p:tag name="KSO_WM_CHIP_FILLAREA_FILL_RULE" val="{&quot;fill_align&quot;:&quot;cm&quot;,&quot;fill_mode&quot;:&quot;fix&quot;,&quot;sacle_strategy&quot;:&quot;stretch&quot;}"/>
  <p:tag name="KSO_WM_ASSEMBLE_CHIP_INDEX" val="6aba6d0cc30448acac036eae8854e410"/>
  <p:tag name="KSO_WM_UNIT_TEXT_FILL_FORE_SCHEMECOLOR_INDEX_BRIGHTNESS" val="-0.25"/>
  <p:tag name="KSO_WM_UNIT_TEXT_FILL_FORE_SCHEMECOLOR_INDEX" val="5"/>
  <p:tag name="KSO_WM_UNIT_TEXT_FILL_TYPE" val="1"/>
  <p:tag name="KSO_WM_UNIT_USESOURCEFORMAT_APPLY" val="1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24920_3*l_h_i*1_1_1"/>
  <p:tag name="KSO_WM_TEMPLATE_CATEGORY" val="custom"/>
  <p:tag name="KSO_WM_TEMPLATE_INDEX" val="20224920"/>
  <p:tag name="KSO_WM_UNIT_LAYERLEVEL" val="1_1_1"/>
  <p:tag name="KSO_WM_TAG_VERSION" val="1.0"/>
  <p:tag name="KSO_WM_BEAUTIFY_FLAG" val="#wm#"/>
  <p:tag name="KSO_WM_UNIT_BLOCK" val="0"/>
  <p:tag name="KSO_WM_UNIT_DEC_AREA_ID" val="785ce9a2972a4d208c22fb8769ed5b8f"/>
  <p:tag name="KSO_WM_UNIT_IS_LAYOUT_DIAGRAM" val="1"/>
  <p:tag name="KSO_WM_CHIP_GROUPID" val="61a6dfeacf14e69e7f8bd1fd"/>
  <p:tag name="KSO_WM_CHIP_XID" val="61a6e69dcf14e69e7f8bd23c"/>
  <p:tag name="KSO_WM_CHIP_FILLAREA_FILL_RULE" val="{&quot;fill_align&quot;:&quot;cm&quot;,&quot;fill_mode&quot;:&quot;fix&quot;,&quot;sacle_strategy&quot;:&quot;stretch&quot;}"/>
  <p:tag name="KSO_WM_UNIT_DEC_SUPPORTCHANGEPIC" val="0"/>
  <p:tag name="KSO_WM_UNIT_DEC_CHANGEPICRESERVED" val="0"/>
  <p:tag name="KSO_WM_ASSEMBLE_CHIP_INDEX" val="6aba6d0cc30448acac036eae8854e410"/>
  <p:tag name="KSO_WM_UNIT_TEXT_FILL_FORE_SCHEMECOLOR_INDEX_BRIGHTNESS" val="0"/>
  <p:tag name="KSO_WM_UNIT_TEXT_FILL_FORE_SCHEMECOLOR_INDEX" val="13"/>
  <p:tag name="KSO_WM_UNIT_TEXT_FILL_TYPE" val="1"/>
  <p:tag name="KSO_WM_UNIT_VALUE" val="1"/>
  <p:tag name="KSO_WM_UNIT_USESOURCEFORMAT_APPLY" val="1"/>
  <p:tag name="KSO_WM_DIAGRAM_VIRTUALLY_FRAME" val="{&quot;height&quot;:165.09999999999997,&quot;left&quot;:398.12826771653545,&quot;top&quot;:184.02456692913387,&quot;width&quot;:547.25}"/>
</p:tagLst>
</file>

<file path=ppt/tags/tag17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5*i*1"/>
  <p:tag name="KSO_WM_BEAUTIFY_FLAG" val="#wm#"/>
  <p:tag name="KSO_WM_TAG_VERSION" val="1.0"/>
  <p:tag name="KSO_WM_CHIP_GROUPID" val="62e741fb295c1bf6da391eb7"/>
  <p:tag name="KSO_WM_CHIP_XID" val="62e7422f295c1bf6da391ed1"/>
  <p:tag name="KSO_WM_UNIT_DEC_AREA_ID" val="e76292c95b8447b9bca2dfcfd249eaf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1c0c337c063d4375951789dc2adb8731"/>
</p:tagLst>
</file>

<file path=ppt/tags/tag170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24920_3*l_h_a*1_1_1"/>
  <p:tag name="KSO_WM_TEMPLATE_CATEGORY" val="custom"/>
  <p:tag name="KSO_WM_TEMPLATE_INDEX" val="20224920"/>
  <p:tag name="KSO_WM_UNIT_LAYERLEVEL" val="1_1_1"/>
  <p:tag name="KSO_WM_TAG_VERSION" val="1.0"/>
  <p:tag name="KSO_WM_BEAUTIFY_FLAG" val="#wm#"/>
  <p:tag name="KSO_WM_UNIT_BLOCK" val="0"/>
  <p:tag name="KSO_WM_UNIT_DEC_AREA_ID" val="c16eee7511a54c44a007e6b630534d4d"/>
  <p:tag name="KSO_WM_UNIT_IS_LAYOUT_DIAGRAM" val="1"/>
  <p:tag name="KSO_WM_CHIP_GROUPID" val="61a6dfeacf14e69e7f8bd1fd"/>
  <p:tag name="KSO_WM_CHIP_XID" val="61a6e69dcf14e69e7f8bd23c"/>
  <p:tag name="KSO_WM_CHIP_FILLAREA_FILL_RULE" val="{&quot;fill_align&quot;:&quot;cm&quot;,&quot;fill_mode&quot;:&quot;fix&quot;,&quot;sacle_strategy&quot;:&quot;stretch&quot;}"/>
  <p:tag name="KSO_WM_ASSEMBLE_CHIP_INDEX" val="6aba6d0cc30448acac036eae8854e410"/>
  <p:tag name="KSO_WM_UNIT_TEXT_FILL_FORE_SCHEMECOLOR_INDEX_BRIGHTNESS" val="-0.25"/>
  <p:tag name="KSO_WM_UNIT_TEXT_FILL_FORE_SCHEMECOLOR_INDEX" val="5"/>
  <p:tag name="KSO_WM_UNIT_TEXT_FILL_TYPE" val="1"/>
  <p:tag name="KSO_WM_UNIT_VALUE" val="8"/>
  <p:tag name="KSO_WM_UNIT_USESOURCEFORMAT_APPLY" val="1"/>
  <p:tag name="KSO_WM_DIAGRAM_VIRTUALLY_FRAME" val="{&quot;height&quot;:165.09999999999997,&quot;left&quot;:398.12826771653545,&quot;top&quot;:184.02456692913387,&quot;width&quot;:547.25}"/>
</p:tagLst>
</file>

<file path=ppt/tags/tag171.xml><?xml version="1.0" encoding="utf-8"?>
<p:tagLst xmlns:p="http://schemas.openxmlformats.org/presentationml/2006/main">
  <p:tag name="KSO_WM_UNIT_SUBTYPE" val="a"/>
  <p:tag name="KSO_WM_UNIT_PRESET_TEXT" val="单击添加文本具体内容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24920_3*l_h_f*1_1_1"/>
  <p:tag name="KSO_WM_TEMPLATE_CATEGORY" val="custom"/>
  <p:tag name="KSO_WM_TEMPLATE_INDEX" val="20224920"/>
  <p:tag name="KSO_WM_UNIT_LAYERLEVEL" val="1_1_1"/>
  <p:tag name="KSO_WM_TAG_VERSION" val="1.0"/>
  <p:tag name="KSO_WM_BEAUTIFY_FLAG" val="#wm#"/>
  <p:tag name="KSO_WM_UNIT_BLOCK" val="0"/>
  <p:tag name="KSO_WM_UNIT_DEC_AREA_ID" val="cd8ed1dd6c744e16a87d3fdd9e61ac51"/>
  <p:tag name="KSO_WM_UNIT_IS_LAYOUT_DIAGRAM" val="1"/>
  <p:tag name="KSO_WM_CHIP_GROUPID" val="61a6dfeacf14e69e7f8bd1fd"/>
  <p:tag name="KSO_WM_CHIP_XID" val="61a6e69dcf14e69e7f8bd23c"/>
  <p:tag name="KSO_WM_CHIP_FILLAREA_FILL_RULE" val="{&quot;fill_align&quot;:&quot;cm&quot;,&quot;fill_mode&quot;:&quot;fix&quot;,&quot;sacle_strategy&quot;:&quot;stretch&quot;}"/>
  <p:tag name="KSO_WM_ASSEMBLE_CHIP_INDEX" val="6aba6d0cc30448acac036eae8854e410"/>
  <p:tag name="KSO_WM_UNIT_TEXT_FILL_FORE_SCHEMECOLOR_INDEX_BRIGHTNESS" val="0"/>
  <p:tag name="KSO_WM_UNIT_TEXT_FILL_FORE_SCHEMECOLOR_INDEX" val="13"/>
  <p:tag name="KSO_WM_UNIT_TEXT_FILL_TYPE" val="1"/>
  <p:tag name="KSO_WM_UNIT_USESOURCEFORMAT_APPLY" val="1"/>
  <p:tag name="KSO_WM_DIAGRAM_VIRTUALLY_FRAME" val="{&quot;height&quot;:165.09999999999997,&quot;left&quot;:398.12826771653545,&quot;top&quot;:184.02456692913387,&quot;width&quot;:547.25}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24920_3*l_h_i*1_3_1"/>
  <p:tag name="KSO_WM_TEMPLATE_CATEGORY" val="custom"/>
  <p:tag name="KSO_WM_TEMPLATE_INDEX" val="20224920"/>
  <p:tag name="KSO_WM_UNIT_LAYERLEVEL" val="1_1_1"/>
  <p:tag name="KSO_WM_TAG_VERSION" val="1.0"/>
  <p:tag name="KSO_WM_BEAUTIFY_FLAG" val="#wm#"/>
  <p:tag name="KSO_WM_UNIT_BLOCK" val="0"/>
  <p:tag name="KSO_WM_UNIT_DEC_AREA_ID" val="93512d6c85474a3f8f7d6af0b1eed469"/>
  <p:tag name="KSO_WM_UNIT_IS_LAYOUT_DIAGRAM" val="1"/>
  <p:tag name="KSO_WM_CHIP_GROUPID" val="61a6dfeacf14e69e7f8bd1fd"/>
  <p:tag name="KSO_WM_CHIP_XID" val="61a6e69dcf14e69e7f8bd23c"/>
  <p:tag name="KSO_WM_CHIP_FILLAREA_FILL_RULE" val="{&quot;fill_align&quot;:&quot;cm&quot;,&quot;fill_mode&quot;:&quot;fix&quot;,&quot;sacle_strategy&quot;:&quot;stretch&quot;}"/>
  <p:tag name="KSO_WM_UNIT_DEC_SUPPORTCHANGEPIC" val="0"/>
  <p:tag name="KSO_WM_UNIT_DEC_CHANGEPICRESERVED" val="0"/>
  <p:tag name="KSO_WM_ASSEMBLE_CHIP_INDEX" val="6aba6d0cc30448acac036eae8854e410"/>
  <p:tag name="KSO_WM_UNIT_TEXT_FILL_FORE_SCHEMECOLOR_INDEX_BRIGHTNESS" val="0"/>
  <p:tag name="KSO_WM_UNIT_TEXT_FILL_FORE_SCHEMECOLOR_INDEX" val="13"/>
  <p:tag name="KSO_WM_UNIT_TEXT_FILL_TYPE" val="1"/>
  <p:tag name="KSO_WM_UNIT_VALUE" val="1"/>
  <p:tag name="KSO_WM_UNIT_USESOURCEFORMAT_APPLY" val="1"/>
  <p:tag name="KSO_WM_DIAGRAM_VIRTUALLY_FRAME" val="{&quot;height&quot;:165.09999999999997,&quot;left&quot;:398.12826771653545,&quot;top&quot;:184.02456692913387,&quot;width&quot;:547.25}"/>
</p:tagLst>
</file>

<file path=ppt/tags/tag17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24920_3*l_h_a*1_3_1"/>
  <p:tag name="KSO_WM_TEMPLATE_CATEGORY" val="custom"/>
  <p:tag name="KSO_WM_TEMPLATE_INDEX" val="20224920"/>
  <p:tag name="KSO_WM_UNIT_LAYERLEVEL" val="1_1_1"/>
  <p:tag name="KSO_WM_TAG_VERSION" val="1.0"/>
  <p:tag name="KSO_WM_BEAUTIFY_FLAG" val="#wm#"/>
  <p:tag name="KSO_WM_UNIT_BLOCK" val="0"/>
  <p:tag name="KSO_WM_UNIT_DEC_AREA_ID" val="7c5b2aeb05824f078578843b1cdad160"/>
  <p:tag name="KSO_WM_UNIT_IS_LAYOUT_DIAGRAM" val="1"/>
  <p:tag name="KSO_WM_CHIP_GROUPID" val="61a6dfeacf14e69e7f8bd1fd"/>
  <p:tag name="KSO_WM_CHIP_XID" val="61a6e69dcf14e69e7f8bd23c"/>
  <p:tag name="KSO_WM_CHIP_FILLAREA_FILL_RULE" val="{&quot;fill_align&quot;:&quot;cm&quot;,&quot;fill_mode&quot;:&quot;fix&quot;,&quot;sacle_strategy&quot;:&quot;stretch&quot;}"/>
  <p:tag name="KSO_WM_ASSEMBLE_CHIP_INDEX" val="6aba6d0cc30448acac036eae8854e410"/>
  <p:tag name="KSO_WM_UNIT_TEXT_FILL_FORE_SCHEMECOLOR_INDEX_BRIGHTNESS" val="-0.25"/>
  <p:tag name="KSO_WM_UNIT_TEXT_FILL_FORE_SCHEMECOLOR_INDEX" val="5"/>
  <p:tag name="KSO_WM_UNIT_TEXT_FILL_TYPE" val="1"/>
  <p:tag name="KSO_WM_UNIT_VALUE" val="8"/>
  <p:tag name="KSO_WM_UNIT_USESOURCEFORMAT_APPLY" val="1"/>
  <p:tag name="KSO_WM_DIAGRAM_VIRTUALLY_FRAME" val="{&quot;height&quot;:165.09999999999997,&quot;left&quot;:398.12826771653545,&quot;top&quot;:184.02456692913387,&quot;width&quot;:547.25}"/>
</p:tagLst>
</file>

<file path=ppt/tags/tag174.xml><?xml version="1.0" encoding="utf-8"?>
<p:tagLst xmlns:p="http://schemas.openxmlformats.org/presentationml/2006/main">
  <p:tag name="KSO_WM_UNIT_SUBTYPE" val="a"/>
  <p:tag name="KSO_WM_UNIT_PRESET_TEXT" val="单击添加文本具体内容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custom20224920_3*l_h_f*1_3_1"/>
  <p:tag name="KSO_WM_TEMPLATE_CATEGORY" val="custom"/>
  <p:tag name="KSO_WM_TEMPLATE_INDEX" val="20224920"/>
  <p:tag name="KSO_WM_UNIT_LAYERLEVEL" val="1_1_1"/>
  <p:tag name="KSO_WM_TAG_VERSION" val="1.0"/>
  <p:tag name="KSO_WM_BEAUTIFY_FLAG" val="#wm#"/>
  <p:tag name="KSO_WM_UNIT_BLOCK" val="0"/>
  <p:tag name="KSO_WM_UNIT_DEC_AREA_ID" val="ceac510ecfd54e32b02add554df0e78c"/>
  <p:tag name="KSO_WM_UNIT_IS_LAYOUT_DIAGRAM" val="1"/>
  <p:tag name="KSO_WM_CHIP_GROUPID" val="61a6dfeacf14e69e7f8bd1fd"/>
  <p:tag name="KSO_WM_CHIP_XID" val="61a6e69dcf14e69e7f8bd23c"/>
  <p:tag name="KSO_WM_CHIP_FILLAREA_FILL_RULE" val="{&quot;fill_align&quot;:&quot;cm&quot;,&quot;fill_mode&quot;:&quot;fix&quot;,&quot;sacle_strategy&quot;:&quot;stretch&quot;}"/>
  <p:tag name="KSO_WM_ASSEMBLE_CHIP_INDEX" val="6aba6d0cc30448acac036eae8854e410"/>
  <p:tag name="KSO_WM_UNIT_TEXT_FILL_FORE_SCHEMECOLOR_INDEX_BRIGHTNESS" val="0"/>
  <p:tag name="KSO_WM_UNIT_TEXT_FILL_FORE_SCHEMECOLOR_INDEX" val="13"/>
  <p:tag name="KSO_WM_UNIT_TEXT_FILL_TYPE" val="1"/>
  <p:tag name="KSO_WM_UNIT_USESOURCEFORMAT_APPLY" val="1"/>
  <p:tag name="KSO_WM_DIAGRAM_VIRTUALLY_FRAME" val="{&quot;height&quot;:165.09999999999997,&quot;left&quot;:398.12826771653545,&quot;top&quot;:184.02456692913387,&quot;width&quot;:547.25}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24920_3*l_h_i*1_2_1"/>
  <p:tag name="KSO_WM_TEMPLATE_CATEGORY" val="custom"/>
  <p:tag name="KSO_WM_TEMPLATE_INDEX" val="20224920"/>
  <p:tag name="KSO_WM_UNIT_LAYERLEVEL" val="1_1_1"/>
  <p:tag name="KSO_WM_TAG_VERSION" val="1.0"/>
  <p:tag name="KSO_WM_BEAUTIFY_FLAG" val="#wm#"/>
  <p:tag name="KSO_WM_UNIT_BLOCK" val="0"/>
  <p:tag name="KSO_WM_UNIT_DEC_AREA_ID" val="45918cbe7fee4d01931486addd044228"/>
  <p:tag name="KSO_WM_UNIT_IS_LAYOUT_DIAGRAM" val="1"/>
  <p:tag name="KSO_WM_CHIP_GROUPID" val="61a6dfeacf14e69e7f8bd1fd"/>
  <p:tag name="KSO_WM_CHIP_XID" val="61a6e69dcf14e69e7f8bd23c"/>
  <p:tag name="KSO_WM_CHIP_FILLAREA_FILL_RULE" val="{&quot;fill_align&quot;:&quot;cm&quot;,&quot;fill_mode&quot;:&quot;fix&quot;,&quot;sacle_strategy&quot;:&quot;stretch&quot;}"/>
  <p:tag name="KSO_WM_UNIT_DEC_SUPPORTCHANGEPIC" val="0"/>
  <p:tag name="KSO_WM_UNIT_DEC_CHANGEPICRESERVED" val="0"/>
  <p:tag name="KSO_WM_ASSEMBLE_CHIP_INDEX" val="6aba6d0cc30448acac036eae8854e410"/>
  <p:tag name="KSO_WM_UNIT_TEXT_FILL_FORE_SCHEMECOLOR_INDEX_BRIGHTNESS" val="0"/>
  <p:tag name="KSO_WM_UNIT_TEXT_FILL_FORE_SCHEMECOLOR_INDEX" val="13"/>
  <p:tag name="KSO_WM_UNIT_TEXT_FILL_TYPE" val="1"/>
  <p:tag name="KSO_WM_UNIT_VALUE" val="1"/>
  <p:tag name="KSO_WM_UNIT_USESOURCEFORMAT_APPLY" val="1"/>
  <p:tag name="KSO_WM_DIAGRAM_VIRTUALLY_FRAME" val="{&quot;height&quot;:165.09999999999997,&quot;left&quot;:398.12826771653545,&quot;top&quot;:184.02456692913387,&quot;width&quot;:547.25}"/>
</p:tagLst>
</file>

<file path=ppt/tags/tag17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24920_3*l_h_a*1_2_1"/>
  <p:tag name="KSO_WM_TEMPLATE_CATEGORY" val="custom"/>
  <p:tag name="KSO_WM_TEMPLATE_INDEX" val="20224920"/>
  <p:tag name="KSO_WM_UNIT_LAYERLEVEL" val="1_1_1"/>
  <p:tag name="KSO_WM_TAG_VERSION" val="1.0"/>
  <p:tag name="KSO_WM_BEAUTIFY_FLAG" val="#wm#"/>
  <p:tag name="KSO_WM_UNIT_BLOCK" val="0"/>
  <p:tag name="KSO_WM_UNIT_DEC_AREA_ID" val="3522553c4def441e88c9b253f4123fc9"/>
  <p:tag name="KSO_WM_UNIT_IS_LAYOUT_DIAGRAM" val="1"/>
  <p:tag name="KSO_WM_CHIP_GROUPID" val="61a6dfeacf14e69e7f8bd1fd"/>
  <p:tag name="KSO_WM_CHIP_XID" val="61a6e69dcf14e69e7f8bd23c"/>
  <p:tag name="KSO_WM_CHIP_FILLAREA_FILL_RULE" val="{&quot;fill_align&quot;:&quot;cm&quot;,&quot;fill_mode&quot;:&quot;fix&quot;,&quot;sacle_strategy&quot;:&quot;stretch&quot;}"/>
  <p:tag name="KSO_WM_ASSEMBLE_CHIP_INDEX" val="6aba6d0cc30448acac036eae8854e410"/>
  <p:tag name="KSO_WM_UNIT_TEXT_FILL_FORE_SCHEMECOLOR_INDEX_BRIGHTNESS" val="-0.25"/>
  <p:tag name="KSO_WM_UNIT_TEXT_FILL_FORE_SCHEMECOLOR_INDEX" val="5"/>
  <p:tag name="KSO_WM_UNIT_TEXT_FILL_TYPE" val="1"/>
  <p:tag name="KSO_WM_UNIT_VALUE" val="8"/>
  <p:tag name="KSO_WM_UNIT_USESOURCEFORMAT_APPLY" val="1"/>
  <p:tag name="KSO_WM_DIAGRAM_VIRTUALLY_FRAME" val="{&quot;height&quot;:165.09999999999997,&quot;left&quot;:398.12826771653545,&quot;top&quot;:184.02456692913387,&quot;width&quot;:547.25}"/>
</p:tagLst>
</file>

<file path=ppt/tags/tag177.xml><?xml version="1.0" encoding="utf-8"?>
<p:tagLst xmlns:p="http://schemas.openxmlformats.org/presentationml/2006/main">
  <p:tag name="KSO_WM_UNIT_SUBTYPE" val="a"/>
  <p:tag name="KSO_WM_UNIT_PRESET_TEXT" val="单击添加文本具体内容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24920_3*l_h_f*1_2_1"/>
  <p:tag name="KSO_WM_TEMPLATE_CATEGORY" val="custom"/>
  <p:tag name="KSO_WM_TEMPLATE_INDEX" val="20224920"/>
  <p:tag name="KSO_WM_UNIT_LAYERLEVEL" val="1_1_1"/>
  <p:tag name="KSO_WM_TAG_VERSION" val="1.0"/>
  <p:tag name="KSO_WM_BEAUTIFY_FLAG" val="#wm#"/>
  <p:tag name="KSO_WM_UNIT_BLOCK" val="0"/>
  <p:tag name="KSO_WM_UNIT_DEC_AREA_ID" val="15ebe1eb85be4f388d4712d3edb3a5d8"/>
  <p:tag name="KSO_WM_UNIT_IS_LAYOUT_DIAGRAM" val="1"/>
  <p:tag name="KSO_WM_CHIP_GROUPID" val="61a6dfeacf14e69e7f8bd1fd"/>
  <p:tag name="KSO_WM_CHIP_XID" val="61a6e69dcf14e69e7f8bd23c"/>
  <p:tag name="KSO_WM_CHIP_FILLAREA_FILL_RULE" val="{&quot;fill_align&quot;:&quot;cm&quot;,&quot;fill_mode&quot;:&quot;fix&quot;,&quot;sacle_strategy&quot;:&quot;stretch&quot;}"/>
  <p:tag name="KSO_WM_ASSEMBLE_CHIP_INDEX" val="6aba6d0cc30448acac036eae8854e410"/>
  <p:tag name="KSO_WM_UNIT_TEXT_FILL_FORE_SCHEMECOLOR_INDEX_BRIGHTNESS" val="0"/>
  <p:tag name="KSO_WM_UNIT_TEXT_FILL_FORE_SCHEMECOLOR_INDEX" val="13"/>
  <p:tag name="KSO_WM_UNIT_TEXT_FILL_TYPE" val="1"/>
  <p:tag name="KSO_WM_UNIT_USESOURCEFORMAT_APPLY" val="1"/>
  <p:tag name="KSO_WM_DIAGRAM_VIRTUALLY_FRAME" val="{&quot;height&quot;:165.09999999999997,&quot;left&quot;:398.12826771653545,&quot;top&quot;:184.02456692913387,&quot;width&quot;:547.25}"/>
</p:tagLst>
</file>

<file path=ppt/tags/tag178.xml><?xml version="1.0" encoding="utf-8"?>
<p:tagLst xmlns:p="http://schemas.openxmlformats.org/presentationml/2006/main">
  <p:tag name="KSO_WM_SLIDE_ID" val="custom20224920_3"/>
  <p:tag name="KSO_WM_TEMPLATE_SUBCATEGORY" val="21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24920"/>
  <p:tag name="KSO_WM_SLIDE_LAYOUT" val="a_b_l"/>
  <p:tag name="KSO_WM_SLIDE_LAYOUT_CNT" val="1_1_1"/>
  <p:tag name="KSO_WM_CHIP_INFOS" val="{&quot;type&quot;:0,&quot;layout_type&quot;:&quot;1_NF_RC_4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,&quot;扁平风&quot;,&quot;手绘风&quot;,&quot;立体风&quot;,&quot;炫酷&quot;,&quot;复古风&quot;,&quot;科技风&quot;,&quot;水彩风&quot;,&quot;ios风&quot;,&quot;快闪&quot;,&quot;波普风&quot;,&quot;孟菲斯&quot;,&quot;蒸汽波&quot;,&quot;MBE&quot;,&quot;剪纸风&quot;,&quot;酸性风&quot;,&quot;像素风&quot;,&quot;涂鸦风&quot;,&quot;实景&quot;]},&quot;slide_type&quot;:[&quot;title&quot;,&quot;sectionTitle&quot;,&quot;contents&quot;,&quot;endPage&quot;],&quot;useType&quot;:[&quot;ppt&quot;]}"/>
  <p:tag name="KSO_WM_CHIP_XID" val="6191fe7f18adb49c6c1f3b83"/>
  <p:tag name="KSO_WM_CHIP_FILLPROP" val="[[{&quot;text_align&quot;:&quot;rm&quot;,&quot;text_direction&quot;:&quot;horizontal&quot;,&quot;support_big_font&quot;:false,&quot;picture_toward&quot;:0,&quot;picture_dockside&quot;:[],&quot;fill_id&quot;:&quot;dc12af5ba18441059f3541a920c27e33&quot;,&quot;fill_align&quot;:&quot;rm&quot;,&quot;chip_types&quot;:[&quot;diagram&quot;,&quot;header&quot;]}],[{&quot;text_align&quot;:&quot;cm&quot;,&quot;text_direction&quot;:&quot;horizontal&quot;,&quot;support_big_font&quot;:false,&quot;picture_toward&quot;:0,&quot;picture_dockside&quot;:[],&quot;fill_id&quot;:&quot;dc12af5ba18441059f3541a920c27e33&quot;,&quot;fill_align&quot;:&quot;cm&quot;,&quot;chip_types&quot;:[&quot;diagram&quot;,&quot;header&quot;]}],[{&quot;text_align&quot;:&quot;cm&quot;,&quot;text_direction&quot;:&quot;horizontal&quot;,&quot;support_big_font&quot;:false,&quot;picture_toward&quot;:0,&quot;picture_dockside&quot;:[],&quot;fill_id&quot;:&quot;dc12af5ba18441059f3541a920c27e33&quot;,&quot;fill_align&quot;:&quot;rm&quot;,&quot;chip_types&quot;:[&quot;diagram&quot;,&quot;header&quot;]}],[{&quot;text_align&quot;:&quot;rm&quot;,&quot;text_direction&quot;:&quot;horizontal&quot;,&quot;support_big_font&quot;:false,&quot;picture_toward&quot;:0,&quot;picture_dockside&quot;:[],&quot;fill_id&quot;:&quot;dc12af5ba18441059f3541a920c27e33&quot;,&quot;fill_align&quot;:&quot;cm&quot;,&quot;chip_types&quot;:[&quot;diagram&quot;,&quot;header&quot;]}],[{&quot;text_align&quot;:&quot;lm&quot;,&quot;text_direction&quot;:&quot;horizontal&quot;,&quot;support_big_font&quot;:false,&quot;picture_toward&quot;:0,&quot;picture_dockside&quot;:[],&quot;fill_id&quot;:&quot;dc12af5ba18441059f3541a920c27e33&quot;,&quot;fill_align&quot;:&quot;lt&quot;,&quot;chip_types&quot;:[&quot;diagram&quot;,&quot;header&quot;]}],[{&quot;text_align&quot;:&quot;lm&quot;,&quot;text_direction&quot;:&quot;horizontal&quot;,&quot;support_big_font&quot;:false,&quot;picture_toward&quot;:0,&quot;picture_dockside&quot;:[],&quot;fill_id&quot;:&quot;dc12af5ba18441059f3541a920c27e33&quot;,&quot;fill_align&quot;:&quot;lb&quot;,&quot;chip_types&quot;:[&quot;diagram&quot;,&quot;header&quot;]}],[{&quot;text_align&quot;:&quot;lm&quot;,&quot;text_direction&quot;:&quot;horizontal&quot;,&quot;support_big_font&quot;:false,&quot;picture_toward&quot;:0,&quot;picture_dockside&quot;:[],&quot;fill_id&quot;:&quot;dc12af5ba18441059f3541a920c27e33&quot;,&quot;fill_align&quot;:&quot;lm&quot;,&quot;chip_types&quot;:[&quot;diagram&quot;,&quot;header&quot;]}],[{&quot;text_align&quot;:&quot;lm&quot;,&quot;text_direction&quot;:&quot;horizontal&quot;,&quot;support_big_font&quot;:false,&quot;picture_toward&quot;:0,&quot;picture_dockside&quot;:[],&quot;fill_id&quot;:&quot;dc12af5ba18441059f3541a920c27e33&quot;,&quot;fill_align&quot;:&quot;cm&quot;,&quot;chip_types&quot;:[&quot;diagram&quot;,&quot;header&quot;]}],[{&quot;text_align&quot;:&quot;cm&quot;,&quot;text_direction&quot;:&quot;horizontal&quot;,&quot;support_big_font&quot;:false,&quot;picture_toward&quot;:0,&quot;picture_dockside&quot;:[],&quot;fill_id&quot;:&quot;dc12af5ba18441059f3541a920c27e33&quot;,&quot;fill_align&quot;:&quot;lt&quot;,&quot;chip_types&quot;:[&quot;diagram&quot;,&quot;header&quot;]}],[{&quot;text_align&quot;:&quot;cm&quot;,&quot;text_direction&quot;:&quot;horizontal&quot;,&quot;support_big_font&quot;:false,&quot;picture_toward&quot;:0,&quot;picture_dockside&quot;:[],&quot;fill_id&quot;:&quot;dc12af5ba18441059f3541a920c27e33&quot;,&quot;fill_align&quot;:&quot;lm&quot;,&quot;chip_types&quot;:[&quot;diagram&quot;,&quot;header&quot;]}],[{&quot;text_align&quot;:&quot;cm&quot;,&quot;text_direction&quot;:&quot;horizontal&quot;,&quot;support_big_font&quot;:false,&quot;picture_toward&quot;:0,&quot;picture_dockside&quot;:[],&quot;fill_id&quot;:&quot;dc12af5ba18441059f3541a920c27e33&quot;,&quot;fill_align&quot;:&quot;lb&quot;,&quot;chip_types&quot;:[&quot;diagram&quot;,&quot;header&quot;]}]]"/>
  <p:tag name="KSO_WM_CHIP_DECFILLPROP" val="[]"/>
  <p:tag name="KSO_WM_CHIP_GROUPID" val="6191fe7f18adb49c6c1f3b85"/>
  <p:tag name="KSO_WM_SLIDE_BK_DARK_LIGHT" val="2"/>
  <p:tag name="KSO_WM_SLIDE_BACKGROUND_TYPE" val="general"/>
  <p:tag name="KSO_WM_DIAGRAM_GROUP_CODE" val="l1-1"/>
  <p:tag name="KSO_WM_SLIDE_DIAGTYPE" val="l"/>
  <p:tag name="KSO_WM_SLIDE_SUPPORT_FEATURE_TYPE" val="0"/>
  <p:tag name="KSO_WM_SLIDE_TYPE" val="contents"/>
  <p:tag name="KSO_WM_CHIP_COLORING" val="1"/>
  <p:tag name="KSO_WM_SLIDE_SUBTYPE" val="diag"/>
  <p:tag name="KSO_WM_TEMPLATE_ASSEMBLE_XID" val="63184d1459d53ee3cded6ccd"/>
  <p:tag name="KSO_WM_TEMPLATE_ASSEMBLE_GROUPID" val="62e741fb295c1bf6da391eb7"/>
</p:tagLst>
</file>

<file path=ppt/tags/tag179.xml><?xml version="1.0" encoding="utf-8"?>
<p:tagLst xmlns:p="http://schemas.openxmlformats.org/presentationml/2006/main">
  <p:tag name="KSO_WM_UNIT_DEFAULT_FONT" val="54;60;2"/>
  <p:tag name="KSO_WM_UNIT_BLOCK" val="0"/>
  <p:tag name="KSO_WM_UNIT_DEC_AREA_ID" val="33e9f66ead1547eda48981e4ad3c1146"/>
  <p:tag name="KSO_WM_UNIT_ISCONTENTSTITLE" val="0"/>
  <p:tag name="KSO_WM_UNIT_ISNUMDGMTITLE" val="0"/>
  <p:tag name="KSO_WM_UNIT_PRESET_TEXT" val="演讲完毕，感谢观看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9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0b5c5ed9f311da4dab65dc"/>
  <p:tag name="KSO_WM_CHIP_XID" val="620b5c5ed9f311da4dab65db"/>
  <p:tag name="KSO_WM_CHIP_FILLAREA_FILL_RULE" val="{&quot;fill_align&quot;:&quot;lm&quot;,&quot;fill_mode&quot;:&quot;adaptive&quot;,&quot;sacle_strategy&quot;:&quot;smart&quot;}"/>
  <p:tag name="KSO_WM_ASSEMBLE_CHIP_INDEX" val="3bf77e1c75b943feb37e1627890cfc2e"/>
  <p:tag name="KSO_WM_UNIT_TEXT_FILL_FORE_SCHEMECOLOR_INDEX_BRIGHTNESS" val="0.15"/>
  <p:tag name="KSO_WM_UNIT_TEXT_FILL_FORE_SCHEMECOLOR_INDEX" val="13"/>
  <p:tag name="KSO_WM_UNIT_TEXT_FILL_TYPE" val="1"/>
</p:tagLst>
</file>

<file path=ppt/tags/tag18.xml><?xml version="1.0" encoding="utf-8"?>
<p:tagLst xmlns:p="http://schemas.openxmlformats.org/presentationml/2006/main">
  <p:tag name="KSO_WM_UNIT_SUBTYPE" val="r"/>
  <p:tag name="KSO_WM_TEMPLATE_CATEGORY" val="chip"/>
  <p:tag name="KSO_WM_TEMPLATE_INDEX" val="20224920"/>
  <p:tag name="KSO_WM_UNIT_TYPE" val="i"/>
  <p:tag name="KSO_WM_UNIT_INDEX" val="1"/>
  <p:tag name="KSO_WM_UNIT_ID" val="chip20224920_6*i*1"/>
  <p:tag name="KSO_WM_BEAUTIFY_FLAG" val="#wm#"/>
  <p:tag name="KSO_WM_TAG_VERSION" val="1.0"/>
  <p:tag name="KSO_WM_CHIP_GROUPID" val="62e741fb295c1bf6da391eb7"/>
  <p:tag name="KSO_WM_CHIP_XID" val="62e7422f295c1bf6da391ed0"/>
  <p:tag name="KSO_WM_UNIT_DEC_AREA_ID" val="7e15907a8b6542aeb31fa85ebaead3b0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7e1c7a8cc027482aa27c9faeb793efbe"/>
</p:tagLst>
</file>

<file path=ppt/tags/tag180.xml><?xml version="1.0" encoding="utf-8"?>
<p:tagLst xmlns:p="http://schemas.openxmlformats.org/presentationml/2006/main">
  <p:tag name="KSO_WM_UNIT_DEFAULT_FONT" val="18;22;2"/>
  <p:tag name="KSO_WM_UNIT_BLOCK" val="0"/>
  <p:tag name="KSO_WM_UNIT_DEC_AREA_ID" val="1d1845225d974304afdee3054aa219ae"/>
  <p:tag name="KSO_WM_UNIT_SUBTYPE" val="a"/>
  <p:tag name="KSO_WM_UNIT_PRESET_TEXT" val="单击此处添加文本具体内容"/>
  <p:tag name="KSO_WM_UNIT_NOCLEAR" val="0"/>
  <p:tag name="KSO_WM_UNIT_VALUE" val="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9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0b5c5ed9f311da4dab65dc"/>
  <p:tag name="KSO_WM_CHIP_XID" val="620b5c5ed9f311da4dab65db"/>
  <p:tag name="KSO_WM_CHIP_FILLAREA_FILL_RULE" val="{&quot;fill_align&quot;:&quot;lm&quot;,&quot;fill_mode&quot;:&quot;adaptive&quot;,&quot;sacle_strategy&quot;:&quot;smart&quot;}"/>
  <p:tag name="KSO_WM_ASSEMBLE_CHIP_INDEX" val="3bf77e1c75b943feb37e1627890cfc2e"/>
  <p:tag name="KSO_WM_UNIT_TEXT_FILL_FORE_SCHEMECOLOR_INDEX_BRIGHTNESS" val="0.15"/>
  <p:tag name="KSO_WM_UNIT_TEXT_FILL_FORE_SCHEMECOLOR_INDEX" val="13"/>
  <p:tag name="KSO_WM_UNIT_TEXT_FILL_TYPE" val="1"/>
</p:tagLst>
</file>

<file path=ppt/tags/tag181.xml><?xml version="1.0" encoding="utf-8"?>
<p:tagLst xmlns:p="http://schemas.openxmlformats.org/presentationml/2006/main">
  <p:tag name="KSO_WM_BEAUTIFY_FLAG" val="#wm#"/>
  <p:tag name="KSO_WM_TEMPLATE_CATEGORY" val="custom"/>
  <p:tag name="KSO_WM_TEMPLATE_INDEX" val="20224920"/>
  <p:tag name="KSO_WM_SLIDE_ID" val="custom20224920_19"/>
  <p:tag name="KSO_WM_TEMPLATE_SUBCATEGORY" val="21"/>
  <p:tag name="KSO_WM_TEMPLATE_MASTER_TYPE" val="1"/>
  <p:tag name="KSO_WM_TEMPLATE_COLOR_TYPE" val="1"/>
  <p:tag name="KSO_WM_SLIDE_ITEM_CNT" val="0"/>
  <p:tag name="KSO_WM_SLIDE_INDEX" val="19"/>
  <p:tag name="KSO_WM_TAG_VERSION" val="1.0"/>
  <p:tag name="KSO_WM_SLIDE_LAYOUT" val="a_f"/>
  <p:tag name="KSO_WM_SLIDE_LAYOUT_CNT" val="1_1"/>
  <p:tag name="KSO_WM_CHIP_INFOS" val="{&quot;type&quot;:0,&quot;layout_type&quot;:&quot;1_NF_C_20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,&quot;扁平风&quot;,&quot;手绘风&quot;,&quot;立体风&quot;,&quot;炫酷&quot;,&quot;复古风&quot;,&quot;科技风&quot;,&quot;水彩风&quot;,&quot;ios风&quot;,&quot;快闪&quot;,&quot;波普风&quot;,&quot;孟菲斯&quot;,&quot;蒸汽波&quot;,&quot;MBE&quot;,&quot;剪纸风&quot;,&quot;酸性风&quot;,&quot;像素风&quot;,&quot;涂鸦风&quot;,&quot;实景&quot;]},&quot;slide_type&quot;:[&quot;title&quot;,&quot;sectionTitle&quot;,&quot;contents&quot;,&quot;endPage&quot;],&quot;useType&quot;:[&quot;ppt&quot;]}"/>
  <p:tag name="KSO_WM_CHIP_XID" val="61514078d3dcef8fee32c292"/>
  <p:tag name="KSO_WM_CHIP_FILLPROP" val="[[{&quot;text_align&quot;:&quot;lm&quot;,&quot;text_direction&quot;:&quot;horizontal&quot;,&quot;support_big_font&quot;:false,&quot;picture_toward&quot;:0,&quot;picture_dockside&quot;:[],&quot;fill_id&quot;:&quot;2fb9763a0e634043b18d8602ad493d66&quot;,&quot;fill_align&quot;:&quot;lm&quot;,&quot;chip_types&quot;:[&quot;diagram&quot;,&quot;header&quot;]}],[{&quot;text_align&quot;:&quot;cm&quot;,&quot;text_direction&quot;:&quot;horizontal&quot;,&quot;support_big_font&quot;:false,&quot;picture_toward&quot;:0,&quot;picture_dockside&quot;:[],&quot;fill_id&quot;:&quot;2fb9763a0e634043b18d8602ad493d66&quot;,&quot;fill_align&quot;:&quot;cm&quot;,&quot;chip_types&quot;:[&quot;header&quot;]}],[{&quot;text_align&quot;:&quot;cm&quot;,&quot;text_direction&quot;:&quot;horizontal&quot;,&quot;support_big_font&quot;:false,&quot;picture_toward&quot;:0,&quot;picture_dockside&quot;:[],&quot;fill_id&quot;:&quot;2fb9763a0e634043b18d8602ad493d66&quot;,&quot;fill_align&quot;:&quot;ct&quot;,&quot;chip_types&quot;:[&quot;header&quot;]}]]"/>
  <p:tag name="KSO_WM_CHIP_DECFILLPROP" val="[]"/>
  <p:tag name="KSO_WM_CHIP_GROUPID" val="61514078d3dcef8fee32c291"/>
  <p:tag name="KSO_WM_SLIDE_LAYOUT_INFO" val="{&quot;id&quot;:&quot;2022-09-07T15:49:41&quot;,&quot;margin&quot;:{&quot;bottom&quot;:6.4077095985412598,&quot;left&quot;:4.2070250511169434,&quot;right&quot;:4.2070422172546387,&quot;top&quot;:6.4076762199401855},&quot;type&quot;:0}"/>
  <p:tag name="KSO_WM_SLIDE_BK_DARK_LIGHT" val="2"/>
  <p:tag name="KSO_WM_SLIDE_BACKGROUND_TYPE" val="general"/>
  <p:tag name="KSO_WM_SLIDE_SUPPORT_FEATURE_TYPE" val="0"/>
  <p:tag name="KSO_WM_SLIDE_TYPE" val="endPage"/>
  <p:tag name="KSO_WM_CHIP_COLORING" val="1"/>
  <p:tag name="KSO_WM_SLIDE_SUBTYPE" val="pureTxt"/>
  <p:tag name="KSO_WM_TEMPLATE_ASSEMBLE_XID" val="63184d1459d53ee3cded6c7d"/>
  <p:tag name="KSO_WM_TEMPLATE_ASSEMBLE_GROUPID" val="62e741fb295c1bf6da391eb7"/>
</p:tagLst>
</file>

<file path=ppt/tags/tag182.xml><?xml version="1.0" encoding="utf-8"?>
<p:tagLst xmlns:p="http://schemas.openxmlformats.org/presentationml/2006/main">
  <p:tag name="KSO_WM_UNIT_SUBTYPE" val="v"/>
  <p:tag name="KSO_WM_TEMPLATE_CATEGORY" val="custom"/>
  <p:tag name="KSO_WM_TEMPLATE_INDEX" val="20224920"/>
  <p:tag name="KSO_WM_UNIT_TYPE" val="i"/>
  <p:tag name="KSO_WM_UNIT_INDEX" val="1"/>
  <p:tag name="KSO_WM_UNIT_ID" val="custom20224920_10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  <p:tag name="KSO_WM_SLIDE_BACKGROUND_TYPE" val="general"/>
</p:tagLst>
</file>

<file path=ppt/tags/tag183.xml><?xml version="1.0" encoding="utf-8"?>
<p:tagLst xmlns:p="http://schemas.openxmlformats.org/presentationml/2006/main">
  <p:tag name="KSO_WM_UNIT_SUBTYPE" val="r"/>
  <p:tag name="KSO_WM_TEMPLATE_CATEGORY" val="custom"/>
  <p:tag name="KSO_WM_TEMPLATE_INDEX" val="20224920"/>
  <p:tag name="KSO_WM_UNIT_TYPE" val="i"/>
  <p:tag name="KSO_WM_UNIT_INDEX" val="1"/>
  <p:tag name="KSO_WM_UNIT_ID" val="custom20224920_10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  <p:tag name="KSO_WM_SLIDE_BACKGROUND_TYPE" val="general"/>
</p:tagLst>
</file>

<file path=ppt/tags/tag184.xml><?xml version="1.0" encoding="utf-8"?>
<p:tagLst xmlns:p="http://schemas.openxmlformats.org/presentationml/2006/main">
  <p:tag name="KSO_WM_UNIT_SUBTYPE" val="w"/>
  <p:tag name="KSO_WM_TEMPLATE_CATEGORY" val="custom"/>
  <p:tag name="KSO_WM_TEMPLATE_INDEX" val="20224920"/>
  <p:tag name="KSO_WM_UNIT_TYPE" val="i"/>
  <p:tag name="KSO_WM_UNIT_INDEX" val="1"/>
  <p:tag name="KSO_WM_UNIT_ID" val="custom20224920_10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  <p:tag name="KSO_WM_SLIDE_BACKGROUND_TYPE" val="general"/>
</p:tagLst>
</file>

<file path=ppt/tags/tag18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大标题内容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0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SHOW_EDIT_AREA_INDICATION" val="1"/>
  <p:tag name="KSO_WM_UNIT_DEFAULT_FONT" val="24;44;4"/>
  <p:tag name="KSO_WM_UNIT_BLOCK" val="0"/>
  <p:tag name="KSO_WM_UNIT_DEC_AREA_ID" val="e36b72926ab541c3af7ba68674b3cc28"/>
  <p:tag name="KSO_WM_CHIP_GROUPID" val="5f0681562c9c209bb8bb14eb"/>
  <p:tag name="KSO_WM_CHIP_XID" val="5f0681562c9c209bb8bb14ec"/>
  <p:tag name="KSO_WM_CHIP_FILLAREA_FILL_RULE" val="{&quot;fill_align&quot;:&quot;ct&quot;,&quot;fill_mode&quot;:&quot;full&quot;,&quot;sacle_strategy&quot;:&quot;smart&quot;}"/>
  <p:tag name="KSO_WM_ASSEMBLE_CHIP_INDEX" val="48f38da4350446b593c1c9459ae788c4"/>
  <p:tag name="KSO_WM_UNIT_TEXT_FILL_FORE_SCHEMECOLOR_INDEX_BRIGHTNESS" val="0"/>
  <p:tag name="KSO_WM_UNIT_TEXT_FILL_FORE_SCHEMECOLOR_INDEX" val="13"/>
  <p:tag name="KSO_WM_UNIT_TEXT_FILL_TYPE" val="1"/>
</p:tagLst>
</file>

<file path=ppt/tags/tag186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0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90"/>
  <p:tag name="KSO_WM_UNIT_SHOW_EDIT_AREA_INDICATION" val="1"/>
  <p:tag name="KSO_WM_CHIP_GROUPID" val="5e6b05596848fb12bee65ac8"/>
  <p:tag name="KSO_WM_CHIP_XID" val="5e6b05596848fb12bee65aca"/>
  <p:tag name="KSO_WM_UNIT_DEC_AREA_ID" val="cfe49710e97b4b27aee0d02500e0e62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42d8664fee4441bd9fc355f5f419534f"/>
  <p:tag name="KSO_WM_UNIT_TEXT_FILL_FORE_SCHEMECOLOR_INDEX_BRIGHTNESS" val="0.25"/>
  <p:tag name="KSO_WM_UNIT_TEXT_FILL_FORE_SCHEMECOLOR_INDEX" val="13"/>
  <p:tag name="KSO_WM_UNIT_TEXT_FILL_TYPE" val="1"/>
</p:tagLst>
</file>

<file path=ppt/tags/tag187.xml><?xml version="1.0" encoding="utf-8"?>
<p:tagLst xmlns:p="http://schemas.openxmlformats.org/presentationml/2006/main"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20:07&quot;,&quot;maxSize&quot;:{&quot;size1&quot;:31.100000000000001},&quot;minSize&quot;:{&quot;size1&quot;:20.100000000000001},&quot;normalSize&quot;:{&quot;size1&quot;:29.266666666666669},&quot;subLayout&quot;:[{&quot;id&quot;:&quot;2021-04-01T15:20:07&quot;,&quot;margin&quot;:{&quot;bottom&quot;:0.21199998259544373,&quot;left&quot;:1.6929999589920044,&quot;right&quot;:1.6929999589920044,&quot;top&quot;:1.6929999589920044},&quot;type&quot;:0},{&quot;direction&quot;:1,&quot;id&quot;:&quot;2021-04-01T15:20:07&quot;,&quot;maxSize&quot;:{&quot;size1&quot;:36.200000000000003},&quot;minSize&quot;:{&quot;size1&quot;:28.699999999999999},&quot;normalSize&quot;:{&quot;size1&quot;:28.700000000000003},&quot;subLayout&quot;:[{&quot;id&quot;:&quot;2021-04-01T15:20:07&quot;,&quot;margin&quot;:{&quot;bottom&quot;:2.5399999618530273,&quot;left&quot;:1.6929999589920044,&quot;right&quot;:0.81999999284744263,&quot;top&quot;:0.81999999284744263},&quot;type&quot;:0},{&quot;direction&quot;:1,&quot;id&quot;:&quot;2021-04-01T15:20:07&quot;,&quot;maxSize&quot;:{&quot;size1&quot;:45.600000002560755},&quot;minSize&quot;:{&quot;size1&quot;:35.000000002560753},&quot;normalSize&quot;:{&quot;size1&quot;:35.000000002560753},&quot;subLayout&quot;:[{&quot;id&quot;:&quot;2021-04-01T15:20:07&quot;,&quot;margin&quot;:{&quot;bottom&quot;:1.6929999589920044,&quot;left&quot;:0.026000002399086952,&quot;right&quot;:0.84700000286102295,&quot;top&quot;:1.6670000553131104},&quot;type&quot;:0},{&quot;id&quot;:&quot;2021-04-01T15:20:07&quot;,&quot;margin&quot;:{&quot;bottom&quot;:2.5399999618530273,&quot;left&quot;:0,&quot;right&quot;:1.6929999589920044,&quot;top&quot;:0.84700000286102295},&quot;type&quot;:0}],&quot;type&quot;:0}],&quot;type&quot;:0}],&quot;type&quot;:0}"/>
  <p:tag name="KSO_WM_SLIDE_BACKGROUND" val="[&quot;general&quot;]"/>
  <p:tag name="KSO_WM_SLIDE_RATIO" val="1.777778"/>
  <p:tag name="KSO_WM_SLIDE_ID" val="custom20224920_10"/>
  <p:tag name="KSO_WM_TEMPLATE_SUBCATEGORY" val="21"/>
  <p:tag name="KSO_WM_TEMPLATE_MASTER_TYPE" val="0"/>
  <p:tag name="KSO_WM_TEMPLATE_COLOR_TYPE" val="1"/>
  <p:tag name="KSO_WM_SLIDE_ITEM_CNT" val="0"/>
  <p:tag name="KSO_WM_SLIDE_INDEX" val="10"/>
  <p:tag name="KSO_WM_TAG_VERSION" val="1.0"/>
  <p:tag name="KSO_WM_BEAUTIFY_FLAG" val="#wm#"/>
  <p:tag name="KSO_WM_TEMPLATE_CATEGORY" val="custom"/>
  <p:tag name="KSO_WM_TEMPLATE_INDEX" val="20224920"/>
  <p:tag name="KSO_WM_SLIDE_LAYOUT" val="a_b_d_f"/>
  <p:tag name="KSO_WM_SLIDE_LAYOUT_CNT" val="1_1_2_1"/>
  <p:tag name="KSO_WM_SLIDE_TYPE" val="text"/>
  <p:tag name="KSO_WM_SLIDE_SUBTYPE" val="picTxt"/>
  <p:tag name="KSO_WM_SLIDE_SIZE" val="864*432"/>
  <p:tag name="KSO_WM_SLIDE_POSITION" val="48*4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FILLPROP" val="[[{&quot;text_align&quot;:&quot;ct&quot;,&quot;text_direction&quot;:&quot;horizontal&quot;,&quot;support_big_font&quot;:false,&quot;fill_id&quot;:&quot;b92822b5cdaf4830b8bc1c47d965eb20&quot;,&quot;fill_align&quot;:&quot;ct&quot;,&quot;chip_types&quot;:[&quot;header&quot;]},{&quot;text_align&quot;:&quot;lm&quot;,&quot;text_direction&quot;:&quot;horizontal&quot;,&quot;support_big_font&quot;:false,&quot;fill_id&quot;:&quot;4aa7fa892f0c4b798ff29584fe5ebfc6&quot;,&quot;fill_align&quot;:&quot;cm&quot;,&quot;chip_types&quot;:[&quot;picture&quot;]},{&quot;text_align&quot;:&quot;lm&quot;,&quot;text_direction&quot;:&quot;horizontal&quot;,&quot;support_big_font&quot;:false,&quot;fill_id&quot;:&quot;0a2f583b915e4d3aa0b78eb9ecd025d3&quot;,&quot;fill_align&quot;:&quot;cm&quot;,&quot;chip_types&quot;:[&quot;picture&quot;]},{&quot;text_align&quot;:&quot;lm&quot;,&quot;text_direction&quot;:&quot;horizontal&quot;,&quot;support_big_font&quot;:false,&quot;fill_id&quot;:&quot;871b73ece1c64a61b851bc7f6c3f60d9&quot;,&quot;fill_align&quot;:&quot;cm&quot;,&quot;chip_types&quot;:[&quot;text&quot;]}]]"/>
  <p:tag name="KSO_WM_CHIP_XID" val="5f696767553136823a5e626b"/>
  <p:tag name="FIXED_XID_TMP" val="5f5ee1ca4d6848d78f644aed"/>
  <p:tag name="KSO_WM_CHIP_DECFILLPROP" val="[]"/>
  <p:tag name="KSO_WM_SLIDE_CAN_ADD_NAVIGATION" val="1"/>
  <p:tag name="KSO_WM_CHIP_GROUPID" val="5f5ee1ca4d6848d78f644aed"/>
  <p:tag name="KSO_WM_SLIDE_BK_DARK_LIGHT" val="2"/>
  <p:tag name="KSO_WM_SLIDE_BACKGROUND_TYPE" val="general"/>
  <p:tag name="KSO_WM_SLIDE_SUPPORT_FEATURE_TYPE" val="0"/>
  <p:tag name="KSO_WM_TEMPLATE_ASSEMBLE_XID" val="60656ed64054ed1e2fb8006b"/>
  <p:tag name="KSO_WM_TEMPLATE_ASSEMBLE_GROUPID" val="60656ed64054ed1e2fb8006b"/>
  <p:tag name="KSO_WM_CHIP_COLORING" val="1"/>
</p:tagLst>
</file>

<file path=ppt/tags/tag188.xml><?xml version="1.0" encoding="utf-8"?>
<p:tagLst xmlns:p="http://schemas.openxmlformats.org/presentationml/2006/main">
  <p:tag name="KSO_WM_UNIT_SUBTYPE" val="v"/>
  <p:tag name="KSO_WM_TEMPLATE_CATEGORY" val="custom"/>
  <p:tag name="KSO_WM_TEMPLATE_INDEX" val="20224920"/>
  <p:tag name="KSO_WM_UNIT_TYPE" val="i"/>
  <p:tag name="KSO_WM_UNIT_INDEX" val="1"/>
  <p:tag name="KSO_WM_UNIT_ID" val="custom20224920_11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  <p:tag name="KSO_WM_SLIDE_BACKGROUND_TYPE" val="general"/>
</p:tagLst>
</file>

<file path=ppt/tags/tag189.xml><?xml version="1.0" encoding="utf-8"?>
<p:tagLst xmlns:p="http://schemas.openxmlformats.org/presentationml/2006/main">
  <p:tag name="KSO_WM_UNIT_SUBTYPE" val="r"/>
  <p:tag name="KSO_WM_TEMPLATE_CATEGORY" val="custom"/>
  <p:tag name="KSO_WM_TEMPLATE_INDEX" val="20224920"/>
  <p:tag name="KSO_WM_UNIT_TYPE" val="i"/>
  <p:tag name="KSO_WM_UNIT_INDEX" val="1"/>
  <p:tag name="KSO_WM_UNIT_ID" val="custom20224920_11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  <p:tag name="KSO_WM_SLIDE_BACKGROUND_TYPE" val="general"/>
</p:tagLst>
</file>

<file path=ppt/tags/tag19.xml><?xml version="1.0" encoding="utf-8"?>
<p:tagLst xmlns:p="http://schemas.openxmlformats.org/presentationml/2006/main">
  <p:tag name="KSO_WM_UNIT_SUBTYPE" val="w"/>
  <p:tag name="KSO_WM_TEMPLATE_CATEGORY" val="chip"/>
  <p:tag name="KSO_WM_TEMPLATE_INDEX" val="20224920"/>
  <p:tag name="KSO_WM_UNIT_TYPE" val="i"/>
  <p:tag name="KSO_WM_UNIT_INDEX" val="1"/>
  <p:tag name="KSO_WM_UNIT_ID" val="chip20224920_7*i*1"/>
  <p:tag name="KSO_WM_BEAUTIFY_FLAG" val="#wm#"/>
  <p:tag name="KSO_WM_TAG_VERSION" val="1.0"/>
  <p:tag name="KSO_WM_CHIP_GROUPID" val="62e741fb295c1bf6da391eb7"/>
  <p:tag name="KSO_WM_CHIP_XID" val="62e7422f295c1bf6da391ecf"/>
  <p:tag name="KSO_WM_UNIT_DEC_AREA_ID" val="82bf70fe244547e3877709651d986104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fc6c1fe9c676443eaa95d179f20a91fd"/>
</p:tagLst>
</file>

<file path=ppt/tags/tag190.xml><?xml version="1.0" encoding="utf-8"?>
<p:tagLst xmlns:p="http://schemas.openxmlformats.org/presentationml/2006/main">
  <p:tag name="KSO_WM_UNIT_SUBTYPE" val="w"/>
  <p:tag name="KSO_WM_TEMPLATE_CATEGORY" val="custom"/>
  <p:tag name="KSO_WM_TEMPLATE_INDEX" val="20224920"/>
  <p:tag name="KSO_WM_UNIT_TYPE" val="i"/>
  <p:tag name="KSO_WM_UNIT_INDEX" val="1"/>
  <p:tag name="KSO_WM_UNIT_ID" val="custom20224920_11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  <p:tag name="KSO_WM_SLIDE_BACKGROUND_TYPE" val="general"/>
</p:tagLst>
</file>

<file path=ppt/tags/tag19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1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2a76087f92644de490f185555fec4a92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b894097de7ef40bb99eeca1b1325ede9"/>
  <p:tag name="KSO_WM_UNIT_TEXT_FILL_FORE_SCHEMECOLOR_INDEX_BRIGHTNESS" val="0"/>
  <p:tag name="KSO_WM_UNIT_TEXT_FILL_FORE_SCHEMECOLOR_INDEX" val="13"/>
  <p:tag name="KSO_WM_UNIT_TEXT_FILL_TYPE" val="1"/>
</p:tagLst>
</file>

<file path=ppt/tags/tag192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1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220"/>
  <p:tag name="KSO_WM_UNIT_SHOW_EDIT_AREA_INDICATION" val="1"/>
  <p:tag name="KSO_WM_CHIP_GROUPID" val="5e6b05596848fb12bee65ac8"/>
  <p:tag name="KSO_WM_CHIP_XID" val="5e6b05596848fb12bee65aca"/>
  <p:tag name="KSO_WM_UNIT_DEC_AREA_ID" val="e90996e45ed34c82991491de9da713e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0057b061c23b46cc9451ffc455967827"/>
  <p:tag name="KSO_WM_UNIT_SUPPORT_UNIT_TYPE" val="[&quot;d&quot;,&quot;α&quot;,&quot;β&quot;,&quot;θ&quot;]"/>
  <p:tag name="KSO_WM_UNIT_TEXT_FILL_FORE_SCHEMECOLOR_INDEX_BRIGHTNESS" val="0.25"/>
  <p:tag name="KSO_WM_UNIT_TEXT_FILL_FORE_SCHEMECOLOR_INDEX" val="13"/>
  <p:tag name="KSO_WM_UNIT_TEXT_FILL_TYPE" val="1"/>
</p:tagLst>
</file>

<file path=ppt/tags/tag193.xml><?xml version="1.0" encoding="utf-8"?>
<p:tagLst xmlns:p="http://schemas.openxmlformats.org/presentationml/2006/main">
  <p:tag name="KSO_WM_SLIDE_ID" val="custom20224920_11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1"/>
  <p:tag name="KSO_WM_SLIDE_SIZE" val="845.951*30.788"/>
  <p:tag name="KSO_WM_SLIDE_POSITION" val="76.0191*167.638"/>
  <p:tag name="KSO_WM_TAG_VERSION" val="1.0"/>
  <p:tag name="KSO_WM_BEAUTIFY_FLAG" val="#wm#"/>
  <p:tag name="KSO_WM_TEMPLATE_CATEGORY" val="custom"/>
  <p:tag name="KSO_WM_TEMPLATE_INDEX" val="20224920"/>
  <p:tag name="KSO_WM_SLIDE_LAYOUT" val="a_d_f_h"/>
  <p:tag name="KSO_WM_SLIDE_LAYOUT_CNT" val="1_1_1_1"/>
  <p:tag name="KSO_WM_SLIDE_CAN_ADD_NAVIGATION" val="1"/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696421553136823a5e61cd"/>
  <p:tag name="KSO_WM_CHIP_FILLPROP" val="[[{&quot;text_align&quot;:&quot;cm&quot;,&quot;text_direction&quot;:&quot;horizontal&quot;,&quot;support_big_font&quot;:false,&quot;picture_toward&quot;:0,&quot;picture_dockside&quot;:[],&quot;fill_id&quot;:&quot;d32b4dc7f9384fa3a23fb423e35e9e8d&quot;,&quot;fill_align&quot;:&quot;cm&quot;,&quot;chip_types&quot;:[&quot;header&quot;]},{&quot;text_align&quot;:&quot;ct&quot;,&quot;text_direction&quot;:&quot;horizontal&quot;,&quot;support_big_font&quot;:false,&quot;picture_toward&quot;:0,&quot;picture_dockside&quot;:[],&quot;fill_id&quot;:&quot;cd7d7bd120194c129ad11775ea2c3e7e&quot;,&quot;fill_align&quot;:&quot;ct&quot;,&quot;chip_types&quot;:[&quot;text&quot;]},{&quot;text_align&quot;:&quot;ct&quot;,&quot;text_direction&quot;:&quot;horizontal&quot;,&quot;support_features&quot;:[&quot;collage&quot;,&quot;carousel&quot;],&quot;support_big_font&quot;:false,&quot;picture_toward&quot;:0,&quot;picture_dockside&quot;:[],&quot;fill_id&quot;:&quot;e78447d43db34fd49ea7dc57f28143e3&quot;,&quot;fill_align&quot;:&quot;ct&quot;,&quot;chip_types&quot;:[&quot;picture&quot;,&quot;chart&quot;,&quot;table&quot;,&quot;video&quot;]},{&quot;text_align&quot;:&quot;lt&quot;,&quot;text_direction&quot;:&quot;horizontal&quot;,&quot;support_big_font&quot;:false,&quot;picture_toward&quot;:0,&quot;picture_dockside&quot;:[],&quot;fill_id&quot;:&quot;f75cf508f153469e85d7f5cd08b6997e&quot;,&quot;fill_align&quot;:&quot;lt&quot;,&quot;chip_types&quot;:[&quot;text&quot;,&quot;picture&quot;,&quot;chart&quot;,&quot;table&quot;,&quot;video&quot;]}],[{&quot;text_align&quot;:&quot;lb&quot;,&quot;text_direction&quot;:&quot;horizontal&quot;,&quot;support_big_font&quot;:false,&quot;picture_toward&quot;:0,&quot;picture_dockside&quot;:[],&quot;fill_id&quot;:&quot;d32b4dc7f9384fa3a23fb423e35e9e8d&quot;,&quot;fill_align&quot;:&quot;lb&quot;,&quot;chip_types&quot;:[&quot;header&quot;]},{&quot;text_align&quot;:&quot;lt&quot;,&quot;text_direction&quot;:&quot;horizontal&quot;,&quot;support_big_font&quot;:false,&quot;picture_toward&quot;:0,&quot;picture_dockside&quot;:[],&quot;fill_id&quot;:&quot;cd7d7bd120194c129ad11775ea2c3e7e&quot;,&quot;fill_align&quot;:&quot;lt&quot;,&quot;chip_types&quot;:[&quot;text&quot;]},{&quot;text_align&quot;:&quot;lt&quot;,&quot;text_direction&quot;:&quot;horizontal&quot;,&quot;support_features&quot;:[&quot;collage&quot;,&quot;carousel&quot;],&quot;support_big_font&quot;:false,&quot;picture_toward&quot;:0,&quot;picture_dockside&quot;:[],&quot;fill_id&quot;:&quot;e78447d43db34fd49ea7dc57f28143e3&quot;,&quot;fill_align&quot;:&quot;lt&quot;,&quot;chip_types&quot;:[&quot;picture&quot;,&quot;chart&quot;,&quot;table&quot;,&quot;video&quot;]},{&quot;text_align&quot;:&quot;lm&quot;,&quot;text_direction&quot;:&quot;horizontal&quot;,&quot;support_big_font&quot;:false,&quot;picture_toward&quot;:0,&quot;picture_dockside&quot;:[],&quot;fill_id&quot;:&quot;f75cf508f153469e85d7f5cd08b6997e&quot;,&quot;fill_align&quot;:&quot;lm&quot;,&quot;chip_types&quot;:[&quot;text&quot;,&quot;picture&quot;,&quot;chart&quot;,&quot;table&quot;,&quot;video&quot;]}]]"/>
  <p:tag name="FIXED_XID_TMP" val="5f5ee1ca4d6848d78f644aec"/>
  <p:tag name="KSO_WM_CHIP_DECFILLPROP" val="[]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6:18:54&quot;,&quot;maxSize&quot;:{&quot;size1&quot;:23.835710391291865},&quot;minSize&quot;:{&quot;size1&quot;:17.135710391291862},&quot;normalSize&quot;:{&quot;size1&quot;:20.19126594684742},&quot;subLayout&quot;:[{&quot;id&quot;:&quot;2021-04-01T16:18:54&quot;,&quot;margin&quot;:{&quot;bottom&quot;:0.026000002399086952,&quot;left&quot;:1.6929999589920044,&quot;right&quot;:1.6929999589920044,&quot;top&quot;:1.6929999589920044},&quot;type&quot;:0},{&quot;id&quot;:&quot;2021-04-01T16:18:54&quot;,&quot;maxSize&quot;:{&quot;size1&quot;:28.842348412394166},&quot;minSize&quot;:{&quot;size1&quot;:20.542348412394166},&quot;normalSize&quot;:{&quot;size1&quot;:25.23907318045714},&quot;subLayout&quot;:[{&quot;id&quot;:&quot;2021-04-01T16:18:54&quot;,&quot;margin&quot;:{&quot;bottom&quot;:0.84700000286102295,&quot;left&quot;:1.6990000009536743,&quot;right&quot;:1.6880000829696655,&quot;top&quot;:0.43200001120567322},&quot;maxSize&quot;:{&quot;size1&quot;:63.868395608210825},&quot;minSize&quot;:{&quot;size1&quot;:47.96839560821082},&quot;normalSize&quot;:{&quot;size1&quot;:47.96839560821082},&quot;subLayout&quot;:[{&quot;id&quot;:&quot;2021-04-01T16:18:54&quot;,&quot;margin&quot;:{&quot;bottom&quot;:0.046929951757192612,&quot;left&quot;:1.6990000009536743,&quot;right&quot;:1.6880000829696655,&quot;top&quot;:0.43200001120567322},&quot;type&quot;:0},{&quot;id&quot;:&quot;2021-04-01T16:18:54&quot;,&quot;margin&quot;:{&quot;bottom&quot;:0.84700000286102295,&quot;left&quot;:1.6990000009536743,&quot;right&quot;:1.6880000829696655,&quot;top&quot;:0.14886179566383362},&quot;type&quot;:0}],&quot;type&quot;:0},{&quot;direction&quot;:1,&quot;id&quot;:&quot;2021-04-01T16:18:54&quot;,&quot;maxSize&quot;:{&quot;size1&quot;:63.791805950800573},&quot;minSize&quot;:{&quot;size1&quot;:41.291805950800573},&quot;normalSize&quot;:{&quot;size1&quot;:49.310555950800577},&quot;subLayout&quot;:[{&quot;id&quot;:&quot;2021-04-01T16:18:54&quot;,&quot;margin&quot;:{&quot;bottom&quot;:1.6929999589920044,&quot;left&quot;:1.6929999589920044,&quot;right&quot;:0.026000002399086952,&quot;top&quot;:0},&quot;type&quot;:0},{&quot;id&quot;:&quot;2021-04-01T16:18:54&quot;,&quot;margin&quot;:{&quot;bottom&quot;:1.6929999589920044,&quot;left&quot;:0.81999999284744263,&quot;right&quot;:1.6929999589920044,&quot;top&quot;:0},&quot;type&quot;:0}],&quot;type&quot;:0}],&quot;type&quot;:0}],&quot;type&quot;:0}"/>
  <p:tag name="KSO_WM_CHIP_GROUPID" val="5f5ee1ca4d6848d78f644aec"/>
  <p:tag name="KSO_WM_SLIDE_BK_DARK_LIGHT" val="2"/>
  <p:tag name="KSO_WM_SLIDE_BACKGROUND_TYPE" val="general"/>
  <p:tag name="KSO_WM_SLIDE_SUPPORT_FEATURE_TYPE" val="3"/>
  <p:tag name="KSO_WM_TEMPLATE_ASSEMBLE_XID" val="606570784054ed1e2fb815c8"/>
  <p:tag name="KSO_WM_TEMPLATE_ASSEMBLE_GROUPID" val="606570784054ed1e2fb815c8"/>
  <p:tag name="KSO_WM_CHIP_COLORING" val="1"/>
</p:tagLst>
</file>

<file path=ppt/tags/tag194.xml><?xml version="1.0" encoding="utf-8"?>
<p:tagLst xmlns:p="http://schemas.openxmlformats.org/presentationml/2006/main">
  <p:tag name="KSO_WM_UNIT_SUBTYPE" val="v"/>
  <p:tag name="KSO_WM_TEMPLATE_CATEGORY" val="custom"/>
  <p:tag name="KSO_WM_TEMPLATE_INDEX" val="20224920"/>
  <p:tag name="KSO_WM_UNIT_TYPE" val="i"/>
  <p:tag name="KSO_WM_UNIT_INDEX" val="1"/>
  <p:tag name="KSO_WM_UNIT_ID" val="custom20224920_12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  <p:tag name="KSO_WM_SLIDE_BACKGROUND_TYPE" val="general"/>
</p:tagLst>
</file>

<file path=ppt/tags/tag195.xml><?xml version="1.0" encoding="utf-8"?>
<p:tagLst xmlns:p="http://schemas.openxmlformats.org/presentationml/2006/main">
  <p:tag name="KSO_WM_UNIT_SUBTYPE" val="r"/>
  <p:tag name="KSO_WM_TEMPLATE_CATEGORY" val="custom"/>
  <p:tag name="KSO_WM_TEMPLATE_INDEX" val="20224920"/>
  <p:tag name="KSO_WM_UNIT_TYPE" val="i"/>
  <p:tag name="KSO_WM_UNIT_INDEX" val="1"/>
  <p:tag name="KSO_WM_UNIT_ID" val="custom20224920_12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  <p:tag name="KSO_WM_SLIDE_BACKGROUND_TYPE" val="general"/>
</p:tagLst>
</file>

<file path=ppt/tags/tag196.xml><?xml version="1.0" encoding="utf-8"?>
<p:tagLst xmlns:p="http://schemas.openxmlformats.org/presentationml/2006/main">
  <p:tag name="KSO_WM_UNIT_SUBTYPE" val="w"/>
  <p:tag name="KSO_WM_TEMPLATE_CATEGORY" val="custom"/>
  <p:tag name="KSO_WM_TEMPLATE_INDEX" val="20224920"/>
  <p:tag name="KSO_WM_UNIT_TYPE" val="i"/>
  <p:tag name="KSO_WM_UNIT_INDEX" val="1"/>
  <p:tag name="KSO_WM_UNIT_ID" val="custom20224920_12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  <p:tag name="KSO_WM_SLIDE_BACKGROUND_TYPE" val="general"/>
</p:tagLst>
</file>

<file path=ppt/tags/tag19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2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2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9e8e865ed8f44961bbf00b3a77a3b18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d810a66a4c0f47f3a69128444744989d"/>
  <p:tag name="KSO_WM_UNIT_TEXT_FILL_FORE_SCHEMECOLOR_INDEX_BRIGHTNESS" val="0"/>
  <p:tag name="KSO_WM_UNIT_TEXT_FILL_FORE_SCHEMECOLOR_INDEX" val="13"/>
  <p:tag name="KSO_WM_UNIT_TEXT_FILL_TYPE" val="1"/>
</p:tagLst>
</file>

<file path=ppt/tags/tag198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地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2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68"/>
  <p:tag name="KSO_WM_UNIT_SHOW_EDIT_AREA_INDICATION" val="1"/>
  <p:tag name="KSO_WM_CHIP_GROUPID" val="5e6b05596848fb12bee65ac8"/>
  <p:tag name="KSO_WM_CHIP_XID" val="5e6b05596848fb12bee65aca"/>
  <p:tag name="KSO_WM_UNIT_DEC_AREA_ID" val="d9dd38cf1a3b421089b7c025978c176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35d16268aa8f401b87fc309189802ee0"/>
  <p:tag name="KSO_WM_UNIT_TEXT_FILL_FORE_SCHEMECOLOR_INDEX_BRIGHTNESS" val="0.25"/>
  <p:tag name="KSO_WM_UNIT_TEXT_FILL_FORE_SCHEMECOLOR_INDEX" val="13"/>
  <p:tag name="KSO_WM_UNIT_TEXT_FILL_TYPE" val="1"/>
</p:tagLst>
</file>

<file path=ppt/tags/tag199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地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3"/>
  <p:tag name="KSO_WM_UNIT_ID" val="custom20224920_12*f*3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68"/>
  <p:tag name="KSO_WM_UNIT_SHOW_EDIT_AREA_INDICATION" val="1"/>
  <p:tag name="KSO_WM_CHIP_GROUPID" val="5e6b05596848fb12bee65ac8"/>
  <p:tag name="KSO_WM_CHIP_XID" val="5e6b05596848fb12bee65aca"/>
  <p:tag name="KSO_WM_UNIT_DEC_AREA_ID" val="5a96811c7481462988a62f1359116f24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ab9eb3d1dc1e40a9bf3569acf55363f8"/>
  <p:tag name="KSO_WM_UNIT_TEXT_FILL_FORE_SCHEMECOLOR_INDEX_BRIGHTNESS" val="0.25"/>
  <p:tag name="KSO_WM_UNIT_TEXT_FILL_FORE_SCHEMECOLOR_INDEX" val="13"/>
  <p:tag name="KSO_WM_UNIT_TEXT_FILL_TYPE" val="1"/>
</p:tagLst>
</file>

<file path=ppt/tags/tag2.xml><?xml version="1.0" encoding="utf-8"?>
<p:tagLst xmlns:p="http://schemas.openxmlformats.org/presentationml/2006/main">
  <p:tag name="KSO_WM_UNIT_SUBTYPE" val="w"/>
  <p:tag name="KSO_WM_TEMPLATE_CATEGORY" val="chip"/>
  <p:tag name="KSO_WM_TEMPLATE_INDEX" val="20224920"/>
  <p:tag name="KSO_WM_UNIT_TYPE" val="i"/>
  <p:tag name="KSO_WM_UNIT_INDEX" val="1"/>
  <p:tag name="KSO_WM_UNIT_ID" val="chip20224920_3*i*1"/>
  <p:tag name="KSO_WM_BEAUTIFY_FLAG" val="#wm#"/>
  <p:tag name="KSO_WM_TAG_VERSION" val="1.0"/>
  <p:tag name="KSO_WM_CHIP_GROUPID" val="62e741fb295c1bf6da391eb7"/>
  <p:tag name="KSO_WM_CHIP_XID" val="62e7422f295c1bf6da391ed5"/>
  <p:tag name="KSO_WM_UNIT_DEC_AREA_ID" val="32bec6be095d41edb1ad465d9e5e277c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e763338311744389e6577ab823bd53e"/>
</p:tagLst>
</file>

<file path=ppt/tags/tag20.xml><?xml version="1.0" encoding="utf-8"?>
<p:tagLst xmlns:p="http://schemas.openxmlformats.org/presentationml/2006/main">
  <p:tag name="KSO_WM_UNIT_SUBTYPE" val="t"/>
  <p:tag name="KSO_WM_TEMPLATE_CATEGORY" val="chip"/>
  <p:tag name="KSO_WM_TEMPLATE_INDEX" val="20224920"/>
  <p:tag name="KSO_WM_UNIT_TYPE" val="i"/>
  <p:tag name="KSO_WM_UNIT_INDEX" val="1"/>
  <p:tag name="KSO_WM_UNIT_ID" val="chip20224920_8*i*1"/>
  <p:tag name="KSO_WM_BEAUTIFY_FLAG" val="#wm#"/>
  <p:tag name="KSO_WM_TAG_VERSION" val="1.0"/>
  <p:tag name="KSO_WM_CHIP_GROUPID" val="62e741fb295c1bf6da391eb7"/>
  <p:tag name="KSO_WM_CHIP_XID" val="62e7422f295c1bf6da391ece"/>
  <p:tag name="KSO_WM_UNIT_DEC_AREA_ID" val="f5e9443501554e6f841073466556e448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983cda6154d74c3688ba96604581a875"/>
</p:tagLst>
</file>

<file path=ppt/tags/tag200.xml><?xml version="1.0" encoding="utf-8"?>
<p:tagLst xmlns:p="http://schemas.openxmlformats.org/presentationml/2006/main">
  <p:tag name="KSO_WM_SLIDE_ID" val="custom20224920_12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2"/>
  <p:tag name="KSO_WM_SLIDE_SIZE" val="864*468"/>
  <p:tag name="KSO_WM_SLIDE_POSITION" val="48*36"/>
  <p:tag name="KSO_WM_TAG_VERSION" val="1.0"/>
  <p:tag name="KSO_WM_BEAUTIFY_FLAG" val="#wm#"/>
  <p:tag name="KSO_WM_TEMPLATE_CATEGORY" val="custom"/>
  <p:tag name="KSO_WM_TEMPLATE_INDEX" val="20224920"/>
  <p:tag name="KSO_WM_SLIDE_LAYOUT" val="a_d_f"/>
  <p:tag name="KSO_WM_SLIDE_LAYOUT_CNT" val="1_1_3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FILLPROP" val="[[{&quot;text_align&quot;:&quot;cm&quot;,&quot;text_direction&quot;:&quot;horizontal&quot;,&quot;support_big_font&quot;:false,&quot;picture_toward&quot;:0,&quot;picture_dockside&quot;:[],&quot;fill_id&quot;:&quot;08b63cd971b7460b8fec64c69271e3f3&quot;,&quot;fill_align&quot;:&quot;cm&quot;,&quot;chip_types&quot;:[&quot;header&quot;]},{&quot;text_align&quot;:&quot;lm&quot;,&quot;text_direction&quot;:&quot;horizontal&quot;,&quot;support_features&quot;:[&quot;collage&quot;,&quot;carousel&quot;,&quot;creativecrop&quot;],&quot;support_big_font&quot;:false,&quot;picture_toward&quot;:0,&quot;picture_dockside&quot;:[],&quot;fill_id&quot;:&quot;ee25051503624b919c7ccb807f1a32c3&quot;,&quot;fill_align&quot;:&quot;lm&quot;,&quot;chip_types&quot;:[&quot;picture&quot;,&quot;chart&quot;,&quot;table&quot;,&quot;video&quot;]},{&quot;text_align&quot;:&quot;lm&quot;,&quot;text_direction&quot;:&quot;horizontal&quot;,&quot;support_big_font&quot;:false,&quot;picture_toward&quot;:0,&quot;picture_dockside&quot;:[],&quot;fill_id&quot;:&quot;0010c9f4d4d243df8469a6b6773b1720&quot;,&quot;fill_align&quot;:&quot;lm&quot;,&quot;chip_types&quot;:[&quot;text&quot;]},{&quot;text_align&quot;:&quot;lm&quot;,&quot;text_direction&quot;:&quot;horizontal&quot;,&quot;support_big_font&quot;:false,&quot;picture_toward&quot;:0,&quot;picture_dockside&quot;:[],&quot;fill_id&quot;:&quot;509687745d6544bdbf9a2dcbf6e15e27&quot;,&quot;fill_align&quot;:&quot;lm&quot;,&quot;chip_types&quot;:[&quot;text&quot;]},{&quot;text_align&quot;:&quot;lm&quot;,&quot;text_direction&quot;:&quot;horizontal&quot;,&quot;support_big_font&quot;:false,&quot;picture_toward&quot;:0,&quot;picture_dockside&quot;:[],&quot;fill_id&quot;:&quot;3ef0121a9a52409299b434c405b348b2&quot;,&quot;fill_align&quot;:&quot;lm&quot;,&quot;chip_types&quot;:[&quot;text&quot;]}]]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05:23&quot;,&quot;maxSize&quot;:{&quot;size1&quot;:17.800000000000001},&quot;minSize&quot;:{&quot;size1&quot;:17.800000000000001},&quot;normalSize&quot;:{&quot;size1&quot;:17.800000000000001},&quot;subLayout&quot;:[{&quot;id&quot;:&quot;2021-04-01T15:05:23&quot;,&quot;margin&quot;:{&quot;bottom&quot;:0.026000002399086952,&quot;left&quot;:1.6929999589920044,&quot;right&quot;:1.6929999589920044,&quot;top&quot;:1.2699999809265137},&quot;type&quot;:0},{&quot;id&quot;:&quot;2021-04-01T15:05:23&quot;,&quot;maxSize&quot;:{&quot;size1&quot;:75.799999999999997},&quot;minSize&quot;:{&quot;size1&quot;:75.799999999999997},&quot;normalSize&quot;:{&quot;size1&quot;:75.799999999999997},&quot;subLayout&quot;:[{&quot;direction&quot;:1,&quot;id&quot;:&quot;2021-04-01T15:05:23&quot;,&quot;maxSize&quot;:{&quot;size1&quot;:55},&quot;minSize&quot;:{&quot;size1&quot;:47.5},&quot;normalSize&quot;:{&quot;size1&quot;:55},&quot;subLayout&quot;:[{&quot;id&quot;:&quot;2021-04-01T15:05:23&quot;,&quot;margin&quot;:{&quot;bottom&quot;:0.81999999284744263,&quot;left&quot;:1.6929999589920044,&quot;right&quot;:0.026000002399086952,&quot;top&quot;:0.81999999284744263},&quot;type&quot;:0},{&quot;id&quot;:&quot;2021-04-01T15:05:23&quot;,&quot;maxSize&quot;:{&quot;size1&quot;:50.100000000000001},&quot;minSize&quot;:{&quot;size1&quot;:50.100000000000001},&quot;normalSize&quot;:{&quot;size1&quot;:50.100000000000001},&quot;subLayout&quot;:[{&quot;id&quot;:&quot;2021-04-01T15:05:23&quot;,&quot;margin&quot;:{&quot;bottom&quot;:0.42300000786781311,&quot;left&quot;:0.84700000286102295,&quot;right&quot;:1.6929999589920044,&quot;top&quot;:0.84700000286102295},&quot;type&quot;:0},{&quot;id&quot;:&quot;2021-04-01T15:05:23&quot;,&quot;margin&quot;:{&quot;bottom&quot;:0.84700000286102295,&quot;left&quot;:0.84700000286102295,&quot;right&quot;:1.6929999589920044,&quot;top&quot;:0.42300000786781311},&quot;type&quot;:0}],&quot;type&quot;:0}],&quot;type&quot;:0},{&quot;id&quot;:&quot;2021-04-01T15:05:23&quot;,&quot;margin&quot;:{&quot;bottom&quot;:1.2699999809265137,&quot;left&quot;:1.6929999589920044,&quot;right&quot;:1.6929999589920044,&quot;top&quot;:0.026000002399086952},&quot;type&quot;:0}],&quot;type&quot;:0}],&quot;type&quot;:0}"/>
  <p:tag name="KSO_WM_SLIDE_BACKGROUND" val="[&quot;general&quot;]"/>
  <p:tag name="KSO_WM_SLIDE_RATIO" val="1.777778"/>
  <p:tag name="KSO_WM_CHIP_XID" val="5efb0446c9a2f50afb510078"/>
  <p:tag name="KSO_WM_SLIDE_CAN_ADD_NAVIGATION" val="1"/>
  <p:tag name="KSO_WM_CHIP_DECFILLPROP" val="[]"/>
  <p:tag name="KSO_WM_CHIP_GROUPID" val="5efb0446c9a2f50afb510077"/>
  <p:tag name="KSO_WM_SLIDE_BK_DARK_LIGHT" val="2"/>
  <p:tag name="KSO_WM_SLIDE_BACKGROUND_TYPE" val="general"/>
  <p:tag name="KSO_WM_SLIDE_SUPPORT_FEATURE_TYPE" val="7"/>
  <p:tag name="KSO_WM_TEMPLATE_ASSEMBLE_XID" val="60656e8a4054ed1e2fb7fb14"/>
  <p:tag name="KSO_WM_TEMPLATE_ASSEMBLE_GROUPID" val="60656e8a4054ed1e2fb7fb14"/>
  <p:tag name="KSO_WM_CHIP_COLORING" val="1"/>
</p:tagLst>
</file>

<file path=ppt/tags/tag201.xml><?xml version="1.0" encoding="utf-8"?>
<p:tagLst xmlns:p="http://schemas.openxmlformats.org/presentationml/2006/main">
  <p:tag name="KSO_WM_UNIT_SUBTYPE" val="v"/>
  <p:tag name="KSO_WM_TEMPLATE_CATEGORY" val="custom"/>
  <p:tag name="KSO_WM_TEMPLATE_INDEX" val="20224920"/>
  <p:tag name="KSO_WM_UNIT_TYPE" val="i"/>
  <p:tag name="KSO_WM_UNIT_INDEX" val="1"/>
  <p:tag name="KSO_WM_UNIT_ID" val="custom20224920_13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  <p:tag name="KSO_WM_SLIDE_BACKGROUND_TYPE" val="general"/>
</p:tagLst>
</file>

<file path=ppt/tags/tag202.xml><?xml version="1.0" encoding="utf-8"?>
<p:tagLst xmlns:p="http://schemas.openxmlformats.org/presentationml/2006/main">
  <p:tag name="KSO_WM_UNIT_SUBTYPE" val="r"/>
  <p:tag name="KSO_WM_TEMPLATE_CATEGORY" val="custom"/>
  <p:tag name="KSO_WM_TEMPLATE_INDEX" val="20224920"/>
  <p:tag name="KSO_WM_UNIT_TYPE" val="i"/>
  <p:tag name="KSO_WM_UNIT_INDEX" val="1"/>
  <p:tag name="KSO_WM_UNIT_ID" val="custom20224920_13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  <p:tag name="KSO_WM_SLIDE_BACKGROUND_TYPE" val="general"/>
</p:tagLst>
</file>

<file path=ppt/tags/tag203.xml><?xml version="1.0" encoding="utf-8"?>
<p:tagLst xmlns:p="http://schemas.openxmlformats.org/presentationml/2006/main">
  <p:tag name="KSO_WM_UNIT_SUBTYPE" val="w"/>
  <p:tag name="KSO_WM_TEMPLATE_CATEGORY" val="custom"/>
  <p:tag name="KSO_WM_TEMPLATE_INDEX" val="20224920"/>
  <p:tag name="KSO_WM_UNIT_TYPE" val="i"/>
  <p:tag name="KSO_WM_UNIT_INDEX" val="1"/>
  <p:tag name="KSO_WM_UNIT_ID" val="custom20224920_13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  <p:tag name="KSO_WM_SLIDE_BACKGROUND_TYPE" val="general"/>
</p:tagLst>
</file>

<file path=ppt/tags/tag204.xml><?xml version="1.0" encoding="utf-8"?>
<p:tagLst xmlns:p="http://schemas.openxmlformats.org/presentationml/2006/main">
  <p:tag name="KSO_WM_UNIT_BLOCK" val="0"/>
  <p:tag name="KSO_WM_UNIT_DEC_AREA_ID" val="a353cf78048e4a8eafc7e608b9687cbc"/>
  <p:tag name="KSO_WM_UNIT_SM_LIMIT_TYPE" val="3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24920_13*i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DECORATE_INFO" val="{&quot;DecorateInfoH&quot;:{&quot;IsAbs&quot;:true},&quot;DecorateInfoW&quot;:{&quot;IsAbs&quot;:false},&quot;DecorateInfoX&quot;:{&quot;IsAbs&quot;:true,&quot;Pos&quot;:1},&quot;DecorateInfoY&quot;:{&quot;IsAbs&quot;:true,&quot;Pos&quot;:1},&quot;ReferentInfo&quot;:{&quot;Id&quot;:&quot;20dcc14ea2d0456780634e749d20f726;127d9018d9974e90860dcc73d8e1c574&quot;,&quot;X&quot;:{&quot;Pos&quot;:1},&quot;Y&quot;:{&quot;Pos&quot;:2}},&quot;whChangeMode&quot;:0}"/>
  <p:tag name="KSO_WM_CHIP_GROUPID" val="5f2933c080d00aeab43eac76"/>
  <p:tag name="KSO_WM_CHIP_XID" val="5f2933c080d00aeab43eac77"/>
  <p:tag name="KSO_WM_UNIT_LINE_FORE_SCHEMECOLOR_INDEX_BRIGHTNESS" val="-0.25"/>
  <p:tag name="KSO_WM_UNIT_LINE_FORE_SCHEMECOLOR_INDEX" val="14"/>
  <p:tag name="KSO_WM_UNIT_LINE_FILL_TYPE" val="2"/>
</p:tagLst>
</file>

<file path=ppt/tags/tag2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3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c902437338934b069a1f3cd0b4b7f081"/>
  <p:tag name="KSO_WM_CHIP_FILLAREA_FILL_RULE" val="{&quot;fill_align&quot;:&quot;lt&quot;,&quot;fill_mode&quot;:&quot;full&quot;,&quot;sacle_strategy&quot;:&quot;smart&quot;}"/>
  <p:tag name="KSO_WM_ASSEMBLE_CHIP_INDEX" val="bd4839d71aa8407ab0241d6eae305d8d"/>
  <p:tag name="KSO_WM_UNIT_TEXT_FILL_FORE_SCHEMECOLOR_INDEX_BRIGHTNESS" val="0"/>
  <p:tag name="KSO_WM_UNIT_TEXT_FILL_FORE_SCHEMECOLOR_INDEX" val="13"/>
  <p:tag name="KSO_WM_UNIT_TEXT_FILL_TYPE" val="1"/>
</p:tagLst>
</file>

<file path=ppt/tags/tag20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小标题"/>
  <p:tag name="KSO_WM_UNIT_NOCLEAR" val="0"/>
  <p:tag name="KSO_WM_UNIT_VALUE" val="43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custom20224920_13*h_a*1_1"/>
  <p:tag name="KSO_WM_TEMPLATE_CATEGORY" val="custom"/>
  <p:tag name="KSO_WM_TEMPLATE_INDEX" val="20224920"/>
  <p:tag name="KSO_WM_UNIT_LAYERLEVEL" val="1_1"/>
  <p:tag name="KSO_WM_TAG_VERSION" val="1.0"/>
  <p:tag name="KSO_WM_BEAUTIFY_FLAG" val="#wm#"/>
  <p:tag name="KSO_WM_UNIT_DEFAULT_FONT" val="18;24;2"/>
  <p:tag name="KSO_WM_UNIT_BLOCK" val="0"/>
  <p:tag name="KSO_WM_UNIT_SHOW_EDIT_AREA_INDICATION" val="1"/>
  <p:tag name="KSO_WM_CHIP_GROUPID" val="5e6b05b36848fb12bee65ad8"/>
  <p:tag name="KSO_WM_CHIP_XID" val="5e6b05b36848fb12bee65ada"/>
  <p:tag name="KSO_WM_UNIT_DEC_AREA_ID" val="20dcc14ea2d0456780634e749d20f726"/>
  <p:tag name="KSO_WM_CHIP_FILLAREA_FILL_RULE" val="{&quot;fill_align&quot;:&quot;lt&quot;,&quot;fill_mode&quot;:&quot;full&quot;,&quot;sacle_strategy&quot;:&quot;smart&quot;}"/>
  <p:tag name="KSO_WM_ASSEMBLE_CHIP_INDEX" val="6d1b6339270143c0acef1a32d9a039b2"/>
  <p:tag name="KSO_WM_UNIT_TEXT_FILL_FORE_SCHEMECOLOR_INDEX_BRIGHTNESS" val="0"/>
  <p:tag name="KSO_WM_UNIT_TEXT_FILL_FORE_SCHEMECOLOR_INDEX" val="13"/>
  <p:tag name="KSO_WM_UNIT_TEXT_FILL_TYPE" val="1"/>
</p:tagLst>
</file>

<file path=ppt/tags/tag207.xml><?xml version="1.0" encoding="utf-8"?>
<p:tagLst xmlns:p="http://schemas.openxmlformats.org/presentationml/2006/main">
  <p:tag name="KSO_WM_UNIT_TEX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custom20224920_13*h_f*1_1"/>
  <p:tag name="KSO_WM_TEMPLATE_CATEGORY" val="custom"/>
  <p:tag name="KSO_WM_TEMPLATE_INDEX" val="20224920"/>
  <p:tag name="KSO_WM_UNIT_LAYERLEVEL" val="1_1"/>
  <p:tag name="KSO_WM_TAG_VERSION" val="1.0"/>
  <p:tag name="KSO_WM_BEAUTIFY_FLAG" val="#wm#"/>
  <p:tag name="KSO_WM_UNIT_SUBTYPE" val="a"/>
  <p:tag name="KSO_WM_UNIT_DEFAULT_FONT" val="14;20;2"/>
  <p:tag name="KSO_WM_UNIT_BLOCK" val="0"/>
  <p:tag name="KSO_WM_UNIT_VALUE" val="172"/>
  <p:tag name="KSO_WM_UNIT_SHOW_EDIT_AREA_INDICATION" val="1"/>
  <p:tag name="KSO_WM_CHIP_GROUPID" val="5e6b05b36848fb12bee65ad8"/>
  <p:tag name="KSO_WM_CHIP_XID" val="5e6b05b36848fb12bee65ada"/>
  <p:tag name="KSO_WM_UNIT_DEC_AREA_ID" val="127d9018d9974e90860dcc73d8e1c574"/>
  <p:tag name="KSO_WM_CHIP_FILLAREA_FILL_RULE" val="{&quot;fill_align&quot;:&quot;lt&quot;,&quot;fill_mode&quot;:&quot;full&quot;,&quot;sacle_strategy&quot;:&quot;smart&quot;}"/>
  <p:tag name="KSO_WM_ASSEMBLE_CHIP_INDEX" val="6d1b6339270143c0acef1a32d9a039b2"/>
  <p:tag name="KSO_WM_UNIT_TEXT_FILL_FORE_SCHEMECOLOR_INDEX_BRIGHTNESS" val="0.25"/>
  <p:tag name="KSO_WM_UNIT_TEXT_FILL_FORE_SCHEMECOLOR_INDEX" val="13"/>
  <p:tag name="KSO_WM_UNIT_TEXT_FILL_TYPE" val="1"/>
</p:tagLst>
</file>

<file path=ppt/tags/tag208.xml><?xml version="1.0" encoding="utf-8"?>
<p:tagLst xmlns:p="http://schemas.openxmlformats.org/presentationml/2006/main">
  <p:tag name="KSO_WM_UNIT_BLOCK" val="0"/>
  <p:tag name="KSO_WM_UNIT_DEC_AREA_ID" val="89606064951340fa8c76623fde0ff72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24920_13*i*2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SM_LIMIT_TYPE" val="0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0},&quot;ReferentInfo&quot;:{&quot;Id&quot;:&quot;c902437338934b069a1f3cd0b4b7f081&quot;,&quot;X&quot;:{&quot;Pos&quot;:0},&quot;Y&quot;:{&quot;Pos&quot;:2}},&quot;whChangeMode&quot;:0}"/>
  <p:tag name="KSO_WM_CHIP_GROUPID" val="5f2933c080d00aeab43eac76"/>
  <p:tag name="KSO_WM_CHIP_XID" val="5f2933c080d00aeab43eac7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2"/>
</p:tagLst>
</file>

<file path=ppt/tags/tag209.xml><?xml version="1.0" encoding="utf-8"?>
<p:tagLst xmlns:p="http://schemas.openxmlformats.org/presentationml/2006/main"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37:14&quot;,&quot;maxSize&quot;:{&quot;size1&quot;:28.899999999999999},&quot;minSize&quot;:{&quot;size1&quot;:20.100000000000001},&quot;normalSize&quot;:{&quot;size1&quot;:20.100000000000001},&quot;subLayout&quot;:[{&quot;id&quot;:&quot;2021-04-01T15:37:14&quot;,&quot;margin&quot;:{&quot;bottom&quot;:0.42300000786781311,&quot;left&quot;:1.6929999589920044,&quot;right&quot;:1.6929999589920044,&quot;top&quot;:1.6929999589920044},&quot;type&quot;:0},{&quot;id&quot;:&quot;2021-04-01T15:37:14&quot;,&quot;maxSize&quot;:{&quot;size1&quot;:61.200000000000003},&quot;minSize&quot;:{&quot;size1&quot;:50.100000000000001},&quot;normalSize&quot;:{&quot;size1&quot;:50.100000000000001},&quot;subLayout&quot;:[{&quot;id&quot;:&quot;2021-04-01T15:37:14&quot;,&quot;margin&quot;:{&quot;bottom&quot;:0.42300000786781311,&quot;left&quot;:1.6929999589920044,&quot;right&quot;:1.6929999589920044,&quot;top&quot;:0.84700000286102295},&quot;maxSize&quot;:{&quot;size1&quot;:46.683224111645401},&quot;minSize&quot;:{&quot;size1&quot;:30.783224111645392},&quot;normalSize&quot;:{&quot;size1&quot;:30.783224111645392},&quot;subLayout&quot;:[{&quot;id&quot;:&quot;2021-04-01T15:37:14&quot;,&quot;margin&quot;:{&quot;bottom&quot;:0.046929735690355301,&quot;left&quot;:1.6929999589920044,&quot;right&quot;:1.6929999589920044,&quot;top&quot;:0.84700000286102295},&quot;type&quot;:0},{&quot;id&quot;:&quot;2021-04-01T15:37:14&quot;,&quot;margin&quot;:{&quot;bottom&quot;:0.42300000786781311,&quot;left&quot;:1.6929999589920044,&quot;right&quot;:1.6929999589920044,&quot;top&quot;:0.14886191487312317},&quot;type&quot;:0}],&quot;type&quot;:0},{&quot;id&quot;:&quot;2021-04-01T15:37:14&quot;,&quot;margin&quot;:{&quot;bottom&quot;:1.6929999589920044,&quot;left&quot;:1.6929999589920044,&quot;right&quot;:1.6929999589920044,&quot;top&quot;:1.2699999809265137},&quot;type&quot;:0}],&quot;type&quot;:0}],&quot;type&quot;:0}"/>
  <p:tag name="KSO_WM_SLIDE_BACKGROUND" val="[&quot;general&quot;]"/>
  <p:tag name="KSO_WM_SLIDE_RATIO" val="1.777778"/>
  <p:tag name="KSO_WM_SLIDE_ID" val="custom20224920_13"/>
  <p:tag name="KSO_WM_TEMPLATE_SUBCATEGORY" val="21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3"/>
  <p:tag name="KSO_WM_SLIDE_SIZE" val="863.846*132.684"/>
  <p:tag name="KSO_WM_SLIDE_POSITION" val="66.952*203.31"/>
  <p:tag name="KSO_WM_TAG_VERSION" val="1.0"/>
  <p:tag name="KSO_WM_BEAUTIFY_FLAG" val="#wm#"/>
  <p:tag name="KSO_WM_TEMPLATE_CATEGORY" val="custom"/>
  <p:tag name="KSO_WM_TEMPLATE_INDEX" val="20224920"/>
  <p:tag name="KSO_WM_SLIDE_LAYOUT" val="a_f_h"/>
  <p:tag name="KSO_WM_SLIDE_LAYOUT_CNT" val="1_1_1"/>
  <p:tag name="KSO_WM_CHIP_INFOS" val="{&quot;layout_type&quot;:&quot;topbottom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a9e8c3aa2a344b29a047fbf9aedb719f&quot;,&quot;fill_align&quot;:&quot;lt&quot;,&quot;text_align&quot;:&quot;lt&quot;,&quot;text_direction&quot;:&quot;horizontal&quot;,&quot;chip_types&quot;:[&quot;header&quot;]},{&quot;fill_id&quot;:&quot;4e1c741465c841c591d5c169278f7e49&quot;,&quot;fill_align&quot;:&quot;lt&quot;,&quot;text_align&quot;:&quot;lt&quot;,&quot;text_direction&quot;:&quot;horizontal&quot;,&quot;chip_types&quot;:[&quot;diagram&quot;,&quot;text&quot;,&quot;picture&quot;,&quot;chart&quot;,&quot;table&quot;]},{&quot;fill_id&quot;:&quot;9b07b9cc317e4cb386998ae48a4d1735&quot;,&quot;fill_align&quot;:&quot;lt&quot;,&quot;text_align&quot;:&quot;lt&quot;,&quot;text_direction&quot;:&quot;horizontal&quot;,&quot;chip_types&quot;:[&quot;text&quot;]}]]"/>
  <p:tag name="KSO_WM_CHIP_XID" val="5f2933c080d00aeab43eac77"/>
  <p:tag name="KSO_WM_CHIP_GROUPID" val="5f2933c080d00aeab43eac76"/>
  <p:tag name="KSO_WM_SLIDE_BK_DARK_LIGHT" val="2"/>
  <p:tag name="KSO_WM_SLIDE_BACKGROUND_TYPE" val="general"/>
  <p:tag name="KSO_WM_SLIDE_SUPPORT_FEATURE_TYPE" val="0"/>
  <p:tag name="KSO_WM_TEMPLATE_ASSEMBLE_XID" val="60656f464054ed1e2fb806c1"/>
  <p:tag name="KSO_WM_TEMPLATE_ASSEMBLE_GROUPID" val="60656f464054ed1e2fb806c1"/>
  <p:tag name="KSO_WM_CHIP_COLORING" val="1"/>
</p:tagLst>
</file>

<file path=ppt/tags/tag21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210.xml><?xml version="1.0" encoding="utf-8"?>
<p:tagLst xmlns:p="http://schemas.openxmlformats.org/presentationml/2006/main">
  <p:tag name="KSO_WM_UNIT_SUBTYPE" val="v"/>
  <p:tag name="KSO_WM_TEMPLATE_CATEGORY" val="custom"/>
  <p:tag name="KSO_WM_TEMPLATE_INDEX" val="20224920"/>
  <p:tag name="KSO_WM_UNIT_TYPE" val="i"/>
  <p:tag name="KSO_WM_UNIT_INDEX" val="1"/>
  <p:tag name="KSO_WM_UNIT_ID" val="custom20224920_13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  <p:tag name="KSO_WM_SLIDE_BACKGROUND_TYPE" val="general"/>
</p:tagLst>
</file>

<file path=ppt/tags/tag211.xml><?xml version="1.0" encoding="utf-8"?>
<p:tagLst xmlns:p="http://schemas.openxmlformats.org/presentationml/2006/main">
  <p:tag name="KSO_WM_UNIT_SUBTYPE" val="r"/>
  <p:tag name="KSO_WM_TEMPLATE_CATEGORY" val="custom"/>
  <p:tag name="KSO_WM_TEMPLATE_INDEX" val="20224920"/>
  <p:tag name="KSO_WM_UNIT_TYPE" val="i"/>
  <p:tag name="KSO_WM_UNIT_INDEX" val="1"/>
  <p:tag name="KSO_WM_UNIT_ID" val="custom20224920_13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  <p:tag name="KSO_WM_SLIDE_BACKGROUND_TYPE" val="general"/>
</p:tagLst>
</file>

<file path=ppt/tags/tag212.xml><?xml version="1.0" encoding="utf-8"?>
<p:tagLst xmlns:p="http://schemas.openxmlformats.org/presentationml/2006/main">
  <p:tag name="KSO_WM_UNIT_SUBTYPE" val="w"/>
  <p:tag name="KSO_WM_TEMPLATE_CATEGORY" val="custom"/>
  <p:tag name="KSO_WM_TEMPLATE_INDEX" val="20224920"/>
  <p:tag name="KSO_WM_UNIT_TYPE" val="i"/>
  <p:tag name="KSO_WM_UNIT_INDEX" val="1"/>
  <p:tag name="KSO_WM_UNIT_ID" val="custom20224920_13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  <p:tag name="KSO_WM_SLIDE_BACKGROUND_TYPE" val="general"/>
</p:tagLst>
</file>

<file path=ppt/tags/tag21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3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c902437338934b069a1f3cd0b4b7f081"/>
  <p:tag name="KSO_WM_CHIP_FILLAREA_FILL_RULE" val="{&quot;fill_align&quot;:&quot;lt&quot;,&quot;fill_mode&quot;:&quot;full&quot;,&quot;sacle_strategy&quot;:&quot;smart&quot;}"/>
  <p:tag name="KSO_WM_ASSEMBLE_CHIP_INDEX" val="bd4839d71aa8407ab0241d6eae305d8d"/>
  <p:tag name="KSO_WM_UNIT_TEXT_FILL_FORE_SCHEMECOLOR_INDEX_BRIGHTNESS" val="0"/>
  <p:tag name="KSO_WM_UNIT_TEXT_FILL_FORE_SCHEMECOLOR_INDEX" val="13"/>
  <p:tag name="KSO_WM_UNIT_TEXT_FILL_TYPE" val="1"/>
</p:tagLst>
</file>

<file path=ppt/tags/tag21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小标题"/>
  <p:tag name="KSO_WM_UNIT_NOCLEAR" val="0"/>
  <p:tag name="KSO_WM_UNIT_VALUE" val="43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custom20224920_13*h_a*1_1"/>
  <p:tag name="KSO_WM_TEMPLATE_CATEGORY" val="custom"/>
  <p:tag name="KSO_WM_TEMPLATE_INDEX" val="20224920"/>
  <p:tag name="KSO_WM_UNIT_LAYERLEVEL" val="1_1"/>
  <p:tag name="KSO_WM_TAG_VERSION" val="1.0"/>
  <p:tag name="KSO_WM_BEAUTIFY_FLAG" val="#wm#"/>
  <p:tag name="KSO_WM_UNIT_DEFAULT_FONT" val="18;24;2"/>
  <p:tag name="KSO_WM_UNIT_BLOCK" val="0"/>
  <p:tag name="KSO_WM_UNIT_SHOW_EDIT_AREA_INDICATION" val="1"/>
  <p:tag name="KSO_WM_CHIP_GROUPID" val="5e6b05b36848fb12bee65ad8"/>
  <p:tag name="KSO_WM_CHIP_XID" val="5e6b05b36848fb12bee65ada"/>
  <p:tag name="KSO_WM_UNIT_DEC_AREA_ID" val="20dcc14ea2d0456780634e749d20f726"/>
  <p:tag name="KSO_WM_CHIP_FILLAREA_FILL_RULE" val="{&quot;fill_align&quot;:&quot;lt&quot;,&quot;fill_mode&quot;:&quot;full&quot;,&quot;sacle_strategy&quot;:&quot;smart&quot;}"/>
  <p:tag name="KSO_WM_ASSEMBLE_CHIP_INDEX" val="6d1b6339270143c0acef1a32d9a039b2"/>
  <p:tag name="KSO_WM_UNIT_TEXT_FILL_FORE_SCHEMECOLOR_INDEX_BRIGHTNESS" val="0"/>
  <p:tag name="KSO_WM_UNIT_TEXT_FILL_FORE_SCHEMECOLOR_INDEX" val="13"/>
  <p:tag name="KSO_WM_UNIT_TEXT_FILL_TYPE" val="1"/>
</p:tagLst>
</file>

<file path=ppt/tags/tag215.xml><?xml version="1.0" encoding="utf-8"?>
<p:tagLst xmlns:p="http://schemas.openxmlformats.org/presentationml/2006/main">
  <p:tag name="KSO_WM_UNIT_TEX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custom20224920_13*h_f*1_1"/>
  <p:tag name="KSO_WM_TEMPLATE_CATEGORY" val="custom"/>
  <p:tag name="KSO_WM_TEMPLATE_INDEX" val="20224920"/>
  <p:tag name="KSO_WM_UNIT_LAYERLEVEL" val="1_1"/>
  <p:tag name="KSO_WM_TAG_VERSION" val="1.0"/>
  <p:tag name="KSO_WM_BEAUTIFY_FLAG" val="#wm#"/>
  <p:tag name="KSO_WM_UNIT_SUBTYPE" val="a"/>
  <p:tag name="KSO_WM_UNIT_DEFAULT_FONT" val="14;20;2"/>
  <p:tag name="KSO_WM_UNIT_BLOCK" val="0"/>
  <p:tag name="KSO_WM_UNIT_VALUE" val="172"/>
  <p:tag name="KSO_WM_UNIT_SHOW_EDIT_AREA_INDICATION" val="1"/>
  <p:tag name="KSO_WM_CHIP_GROUPID" val="5e6b05b36848fb12bee65ad8"/>
  <p:tag name="KSO_WM_CHIP_XID" val="5e6b05b36848fb12bee65ada"/>
  <p:tag name="KSO_WM_UNIT_DEC_AREA_ID" val="127d9018d9974e90860dcc73d8e1c574"/>
  <p:tag name="KSO_WM_CHIP_FILLAREA_FILL_RULE" val="{&quot;fill_align&quot;:&quot;lt&quot;,&quot;fill_mode&quot;:&quot;full&quot;,&quot;sacle_strategy&quot;:&quot;smart&quot;}"/>
  <p:tag name="KSO_WM_ASSEMBLE_CHIP_INDEX" val="6d1b6339270143c0acef1a32d9a039b2"/>
  <p:tag name="KSO_WM_UNIT_TEXT_FILL_FORE_SCHEMECOLOR_INDEX_BRIGHTNESS" val="0.25"/>
  <p:tag name="KSO_WM_UNIT_TEXT_FILL_FORE_SCHEMECOLOR_INDEX" val="13"/>
  <p:tag name="KSO_WM_UNIT_TEXT_FILL_TYPE" val="1"/>
</p:tagLst>
</file>

<file path=ppt/tags/tag216.xml><?xml version="1.0" encoding="utf-8"?>
<p:tagLst xmlns:p="http://schemas.openxmlformats.org/presentationml/2006/main">
  <p:tag name="KSO_WM_UNIT_BLOCK" val="0"/>
  <p:tag name="KSO_WM_UNIT_DEC_AREA_ID" val="89606064951340fa8c76623fde0ff72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24920_13*i*2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SM_LIMIT_TYPE" val="0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0},&quot;ReferentInfo&quot;:{&quot;Id&quot;:&quot;c902437338934b069a1f3cd0b4b7f081&quot;,&quot;X&quot;:{&quot;Pos&quot;:0},&quot;Y&quot;:{&quot;Pos&quot;:2}},&quot;whChangeMode&quot;:0}"/>
  <p:tag name="KSO_WM_CHIP_GROUPID" val="5f2933c080d00aeab43eac76"/>
  <p:tag name="KSO_WM_CHIP_XID" val="5f2933c080d00aeab43eac77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2"/>
</p:tagLst>
</file>

<file path=ppt/tags/tag217.xml><?xml version="1.0" encoding="utf-8"?>
<p:tagLst xmlns:p="http://schemas.openxmlformats.org/presentationml/2006/main"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37:14&quot;,&quot;maxSize&quot;:{&quot;size1&quot;:28.899999999999999},&quot;minSize&quot;:{&quot;size1&quot;:20.100000000000001},&quot;normalSize&quot;:{&quot;size1&quot;:20.100000000000001},&quot;subLayout&quot;:[{&quot;id&quot;:&quot;2021-04-01T15:37:14&quot;,&quot;margin&quot;:{&quot;bottom&quot;:0.42300000786781311,&quot;left&quot;:1.6929999589920044,&quot;right&quot;:1.6929999589920044,&quot;top&quot;:1.6929999589920044},&quot;type&quot;:0},{&quot;id&quot;:&quot;2021-04-01T15:37:14&quot;,&quot;maxSize&quot;:{&quot;size1&quot;:61.200000000000003},&quot;minSize&quot;:{&quot;size1&quot;:50.100000000000001},&quot;normalSize&quot;:{&quot;size1&quot;:50.100000000000001},&quot;subLayout&quot;:[{&quot;id&quot;:&quot;2021-04-01T15:37:14&quot;,&quot;margin&quot;:{&quot;bottom&quot;:0.42300000786781311,&quot;left&quot;:1.6929999589920044,&quot;right&quot;:1.6929999589920044,&quot;top&quot;:0.84700000286102295},&quot;maxSize&quot;:{&quot;size1&quot;:46.683224111645401},&quot;minSize&quot;:{&quot;size1&quot;:30.783224111645392},&quot;normalSize&quot;:{&quot;size1&quot;:30.783224111645392},&quot;subLayout&quot;:[{&quot;id&quot;:&quot;2021-04-01T15:37:14&quot;,&quot;margin&quot;:{&quot;bottom&quot;:0.046929735690355301,&quot;left&quot;:1.6929999589920044,&quot;right&quot;:1.6929999589920044,&quot;top&quot;:0.84700000286102295},&quot;type&quot;:0},{&quot;id&quot;:&quot;2021-04-01T15:37:14&quot;,&quot;margin&quot;:{&quot;bottom&quot;:0.42300000786781311,&quot;left&quot;:1.6929999589920044,&quot;right&quot;:1.6929999589920044,&quot;top&quot;:0.14886191487312317},&quot;type&quot;:0}],&quot;type&quot;:0},{&quot;id&quot;:&quot;2021-04-01T15:37:14&quot;,&quot;margin&quot;:{&quot;bottom&quot;:1.6929999589920044,&quot;left&quot;:1.6929999589920044,&quot;right&quot;:1.6929999589920044,&quot;top&quot;:1.2699999809265137},&quot;type&quot;:0}],&quot;type&quot;:0}],&quot;type&quot;:0}"/>
  <p:tag name="KSO_WM_SLIDE_BACKGROUND" val="[&quot;general&quot;]"/>
  <p:tag name="KSO_WM_SLIDE_RATIO" val="1.777778"/>
  <p:tag name="KSO_WM_SLIDE_ID" val="custom20224920_13"/>
  <p:tag name="KSO_WM_TEMPLATE_SUBCATEGORY" val="21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3"/>
  <p:tag name="KSO_WM_SLIDE_SIZE" val="863.846*132.684"/>
  <p:tag name="KSO_WM_SLIDE_POSITION" val="66.952*203.31"/>
  <p:tag name="KSO_WM_TAG_VERSION" val="1.0"/>
  <p:tag name="KSO_WM_BEAUTIFY_FLAG" val="#wm#"/>
  <p:tag name="KSO_WM_TEMPLATE_CATEGORY" val="custom"/>
  <p:tag name="KSO_WM_TEMPLATE_INDEX" val="20224920"/>
  <p:tag name="KSO_WM_SLIDE_LAYOUT" val="a_f_h"/>
  <p:tag name="KSO_WM_SLIDE_LAYOUT_CNT" val="1_1_1"/>
  <p:tag name="KSO_WM_CHIP_INFOS" val="{&quot;layout_type&quot;:&quot;topbottom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FILLPROP" val="[[{&quot;fill_id&quot;:&quot;a9e8c3aa2a344b29a047fbf9aedb719f&quot;,&quot;fill_align&quot;:&quot;lt&quot;,&quot;text_align&quot;:&quot;lt&quot;,&quot;text_direction&quot;:&quot;horizontal&quot;,&quot;chip_types&quot;:[&quot;header&quot;]},{&quot;fill_id&quot;:&quot;4e1c741465c841c591d5c169278f7e49&quot;,&quot;fill_align&quot;:&quot;lt&quot;,&quot;text_align&quot;:&quot;lt&quot;,&quot;text_direction&quot;:&quot;horizontal&quot;,&quot;chip_types&quot;:[&quot;diagram&quot;,&quot;text&quot;,&quot;picture&quot;,&quot;chart&quot;,&quot;table&quot;]},{&quot;fill_id&quot;:&quot;9b07b9cc317e4cb386998ae48a4d1735&quot;,&quot;fill_align&quot;:&quot;lt&quot;,&quot;text_align&quot;:&quot;lt&quot;,&quot;text_direction&quot;:&quot;horizontal&quot;,&quot;chip_types&quot;:[&quot;text&quot;]}]]"/>
  <p:tag name="KSO_WM_CHIP_XID" val="5f2933c080d00aeab43eac77"/>
  <p:tag name="KSO_WM_CHIP_GROUPID" val="5f2933c080d00aeab43eac76"/>
  <p:tag name="KSO_WM_SLIDE_BK_DARK_LIGHT" val="2"/>
  <p:tag name="KSO_WM_SLIDE_BACKGROUND_TYPE" val="general"/>
  <p:tag name="KSO_WM_SLIDE_SUPPORT_FEATURE_TYPE" val="0"/>
  <p:tag name="KSO_WM_TEMPLATE_ASSEMBLE_XID" val="60656f464054ed1e2fb806c1"/>
  <p:tag name="KSO_WM_TEMPLATE_ASSEMBLE_GROUPID" val="60656f464054ed1e2fb806c1"/>
  <p:tag name="KSO_WM_CHIP_COLORING" val="1"/>
</p:tagLst>
</file>

<file path=ppt/tags/tag218.xml><?xml version="1.0" encoding="utf-8"?>
<p:tagLst xmlns:p="http://schemas.openxmlformats.org/presentationml/2006/main">
  <p:tag name="KSO_WM_UNIT_SUBTYPE" val="v"/>
  <p:tag name="KSO_WM_TEMPLATE_CATEGORY" val="custom"/>
  <p:tag name="KSO_WM_TEMPLATE_INDEX" val="20224920"/>
  <p:tag name="KSO_WM_UNIT_TYPE" val="i"/>
  <p:tag name="KSO_WM_UNIT_INDEX" val="1"/>
  <p:tag name="KSO_WM_UNIT_ID" val="custom20224920_14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  <p:tag name="KSO_WM_SLIDE_BACKGROUND_TYPE" val="general"/>
</p:tagLst>
</file>

<file path=ppt/tags/tag219.xml><?xml version="1.0" encoding="utf-8"?>
<p:tagLst xmlns:p="http://schemas.openxmlformats.org/presentationml/2006/main">
  <p:tag name="KSO_WM_UNIT_SUBTYPE" val="r"/>
  <p:tag name="KSO_WM_TEMPLATE_CATEGORY" val="custom"/>
  <p:tag name="KSO_WM_TEMPLATE_INDEX" val="20224920"/>
  <p:tag name="KSO_WM_UNIT_TYPE" val="i"/>
  <p:tag name="KSO_WM_UNIT_INDEX" val="1"/>
  <p:tag name="KSO_WM_UNIT_ID" val="custom20224920_14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  <p:tag name="KSO_WM_SLIDE_BACKGROUND_TYPE" val="general"/>
</p:tagLst>
</file>

<file path=ppt/tags/tag22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220.xml><?xml version="1.0" encoding="utf-8"?>
<p:tagLst xmlns:p="http://schemas.openxmlformats.org/presentationml/2006/main">
  <p:tag name="KSO_WM_UNIT_SUBTYPE" val="w"/>
  <p:tag name="KSO_WM_TEMPLATE_CATEGORY" val="custom"/>
  <p:tag name="KSO_WM_TEMPLATE_INDEX" val="20224920"/>
  <p:tag name="KSO_WM_UNIT_TYPE" val="i"/>
  <p:tag name="KSO_WM_UNIT_INDEX" val="1"/>
  <p:tag name="KSO_WM_UNIT_ID" val="custom20224920_14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  <p:tag name="KSO_WM_SLIDE_BACKGROUND_TYPE" val="general"/>
</p:tagLst>
</file>

<file path=ppt/tags/tag22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4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258c229287284511b04d0c5388df593e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78a78829c43a49999a434cefeb99a226"/>
  <p:tag name="KSO_WM_UNIT_TEXT_FILL_FORE_SCHEMECOLOR_INDEX_BRIGHTNESS" val="0"/>
  <p:tag name="KSO_WM_UNIT_TEXT_FILL_FORE_SCHEMECOLOR_INDEX" val="13"/>
  <p:tag name="KSO_WM_UNIT_TEXT_FILL_TYPE" val="1"/>
</p:tagLst>
</file>

<file path=ppt/tags/tag22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小标题"/>
  <p:tag name="KSO_WM_UNIT_NOCLEAR" val="0"/>
  <p:tag name="KSO_WM_UNIT_VALUE" val="43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custom20224920_14*h_a*1_1"/>
  <p:tag name="KSO_WM_TEMPLATE_CATEGORY" val="custom"/>
  <p:tag name="KSO_WM_TEMPLATE_INDEX" val="20224920"/>
  <p:tag name="KSO_WM_UNIT_LAYERLEVEL" val="1_1"/>
  <p:tag name="KSO_WM_TAG_VERSION" val="1.0"/>
  <p:tag name="KSO_WM_BEAUTIFY_FLAG" val="#wm#"/>
  <p:tag name="KSO_WM_UNIT_DEFAULT_FONT" val="18;24;2"/>
  <p:tag name="KSO_WM_UNIT_BLOCK" val="0"/>
  <p:tag name="KSO_WM_UNIT_SHOW_EDIT_AREA_INDICATION" val="1"/>
  <p:tag name="KSO_WM_CHIP_GROUPID" val="5e6b05b36848fb12bee65ad8"/>
  <p:tag name="KSO_WM_CHIP_XID" val="5e6b05b36848fb12bee65ada"/>
  <p:tag name="KSO_WM_UNIT_DEC_AREA_ID" val="83c29c08880444debe73ddf57fc592e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b0c73411ce6c4cb98ee5cad49b1e1158"/>
  <p:tag name="KSO_WM_UNIT_TEXT_FILL_FORE_SCHEMECOLOR_INDEX_BRIGHTNESS" val="0"/>
  <p:tag name="KSO_WM_UNIT_TEXT_FILL_FORE_SCHEMECOLOR_INDEX" val="13"/>
  <p:tag name="KSO_WM_UNIT_TEXT_FILL_TYPE" val="1"/>
</p:tagLst>
</file>

<file path=ppt/tags/tag223.xml><?xml version="1.0" encoding="utf-8"?>
<p:tagLst xmlns:p="http://schemas.openxmlformats.org/presentationml/2006/main">
  <p:tag name="KSO_WM_UNIT_TEXT_SUBTYPE" val="a"/>
  <p:tag name="KSO_WM_UNIT_PRESET_TEXT" val="单击此处添加正文，文字是您思想的提炼，为了演示发布的良好效果，请言简意赅地阐述您的观点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custom20224920_14*h_f*1_1"/>
  <p:tag name="KSO_WM_TEMPLATE_CATEGORY" val="custom"/>
  <p:tag name="KSO_WM_TEMPLATE_INDEX" val="20224920"/>
  <p:tag name="KSO_WM_UNIT_LAYERLEVEL" val="1_1"/>
  <p:tag name="KSO_WM_TAG_VERSION" val="1.0"/>
  <p:tag name="KSO_WM_BEAUTIFY_FLAG" val="#wm#"/>
  <p:tag name="KSO_WM_UNIT_SUBTYPE" val="a"/>
  <p:tag name="KSO_WM_UNIT_DEFAULT_FONT" val="14;20;2"/>
  <p:tag name="KSO_WM_UNIT_BLOCK" val="0"/>
  <p:tag name="KSO_WM_UNIT_VALUE" val="129"/>
  <p:tag name="KSO_WM_UNIT_SHOW_EDIT_AREA_INDICATION" val="1"/>
  <p:tag name="KSO_WM_CHIP_GROUPID" val="5e6b05b36848fb12bee65ad8"/>
  <p:tag name="KSO_WM_CHIP_XID" val="5e6b05b36848fb12bee65ada"/>
  <p:tag name="KSO_WM_UNIT_DEC_AREA_ID" val="d7e05995f55647c7bcdfa5698309ef8b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b0c73411ce6c4cb98ee5cad49b1e1158"/>
  <p:tag name="KSO_WM_UNIT_TEXT_FILL_FORE_SCHEMECOLOR_INDEX_BRIGHTNESS" val="0.25"/>
  <p:tag name="KSO_WM_UNIT_TEXT_FILL_FORE_SCHEMECOLOR_INDEX" val="13"/>
  <p:tag name="KSO_WM_UNIT_TEXT_FILL_TYPE" val="1"/>
</p:tagLst>
</file>

<file path=ppt/tags/tag224.xml><?xml version="1.0" encoding="utf-8"?>
<p:tagLst xmlns:p="http://schemas.openxmlformats.org/presentationml/2006/main">
  <p:tag name="KSO_WM_SLIDE_ID" val="custom20224920_14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4"/>
  <p:tag name="KSO_WM_SLIDE_SIZE" val="861.614*96.4387"/>
  <p:tag name="KSO_WM_SLIDE_POSITION" val="68.0652*155.61"/>
  <p:tag name="KSO_WM_TAG_VERSION" val="1.0"/>
  <p:tag name="KSO_WM_BEAUTIFY_FLAG" val="#wm#"/>
  <p:tag name="KSO_WM_TEMPLATE_CATEGORY" val="custom"/>
  <p:tag name="KSO_WM_TEMPLATE_INDEX" val="20224920"/>
  <p:tag name="KSO_WM_SLIDE_LAYOUT" val="a_d_h"/>
  <p:tag name="KSO_WM_SLIDE_LAYOUT_CNT" val="1_3_1"/>
  <p:tag name="KSO_WM_SLIDE_LAYOUT_INFO" val="{&quot;id&quot;:&quot;2021-04-01T15:59:07&quot;,&quot;maxSize&quot;:{&quot;size1&quot;:66.700000000000003},&quot;minSize&quot;:{&quot;size1&quot;:51},&quot;normalSize&quot;:{&quot;size1&quot;:51},&quot;subLayout&quot;:[{&quot;id&quot;:&quot;2021-04-01T15:59:07&quot;,&quot;maxSize&quot;:{&quot;size1&quot;:56.700000000000003},&quot;minSize&quot;:{&quot;size1&quot;:39},&quot;normalSize&quot;:{&quot;size1&quot;:39},&quot;subLayout&quot;:[{&quot;id&quot;:&quot;2021-04-01T15:59:07&quot;,&quot;margin&quot;:{&quot;bottom&quot;:0.3970000147819519,&quot;left&quot;:1.6929999589920044,&quot;right&quot;:1.6929999589920044,&quot;top&quot;:1.6929999589920044},&quot;type&quot;:0},{&quot;id&quot;:&quot;2021-04-01T15:59:07&quot;,&quot;margin&quot;:{&quot;bottom&quot;:0.81999999284744263,&quot;left&quot;:1.6929999589920044,&quot;right&quot;:1.6929999589920044,&quot;top&quot;:0.026000002399086952},&quot;maxSize&quot;:{&quot;size1&quot;:41.897530714220089},&quot;minSize&quot;:{&quot;size1&quot;:25.997530714220083},&quot;normalSize&quot;:{&quot;size1&quot;:25.997530714220083},&quot;subLayout&quot;:[{&quot;id&quot;:&quot;2021-04-01T15:59:07&quot;,&quot;margin&quot;:{&quot;bottom&quot;:0.046929791569709778,&quot;left&quot;:1.6929999589920044,&quot;right&quot;:1.6929999589920044,&quot;top&quot;:0.026000002399086952},&quot;type&quot;:0},{&quot;id&quot;:&quot;2021-04-01T15:59:07&quot;,&quot;margin&quot;:{&quot;bottom&quot;:0.81999999284744263,&quot;left&quot;:1.6929999589920044,&quot;right&quot;:1.6929999589920044,&quot;top&quot;:0.14886198937892914},&quot;type&quot;:0}],&quot;type&quot;:0}],&quot;type&quot;:0},{&quot;direction&quot;:1,&quot;id&quot;:&quot;2021-04-01T15:59:07&quot;,&quot;maxSize&quot;:{&quot;size1&quot;:73.799999999999997},&quot;minSize&quot;:{&quot;size1&quot;:55},&quot;normalSize&quot;:{&quot;size1&quot;:67.400000000000006},&quot;subLayout&quot;:[{&quot;direction&quot;:1,&quot;id&quot;:&quot;2021-04-01T15:59:07&quot;,&quot;maxSize&quot;:{&quot;size1&quot;:72.299999999999997},&quot;minSize&quot;:{&quot;size1&quot;:44.5},&quot;normalSize&quot;:{&quot;size1&quot;:53.700000000000003},&quot;subLayout&quot;:[{&quot;id&quot;:&quot;2021-04-01T15:59:07&quot;,&quot;margin&quot;:{&quot;bottom&quot;:1.6929999589920044,&quot;left&quot;:1.6929999589920044,&quot;right&quot;:1.2439998388290405,&quot;top&quot;:0.026000002399086952},&quot;type&quot;:0},{&quot;id&quot;:&quot;2021-04-01T15:59:07&quot;,&quot;margin&quot;:{&quot;bottom&quot;:1.6929999589920044,&quot;left&quot;:0.026000002399086952,&quot;right&quot;:1.2439998388290405,&quot;top&quot;:0.026000002399086952},&quot;type&quot;:0}],&quot;type&quot;:0},{&quot;id&quot;:&quot;2021-04-01T15:59:07&quot;,&quot;margin&quot;:{&quot;bottom&quot;:1.6929999589920044,&quot;left&quot;:0.026000002399086952,&quot;right&quot;:1.6929999589920044,&quot;top&quot;:0.026000002399086952},&quot;type&quot;:0}],&quot;type&quot;:0}],&quot;type&quot;:0}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27c039babe8ec16f20325"/>
  <p:tag name="KSO_WM_CHIP_FILLPROP" val="[[{&quot;text_align&quot;:&quot;cm&quot;,&quot;text_direction&quot;:&quot;horizontal&quot;,&quot;support_big_font&quot;:false,&quot;fill_id&quot;:&quot;91cbd12ea50d4badbbc202f55290ac65&quot;,&quot;fill_align&quot;:&quot;cm&quot;,&quot;chip_types&quot;:[&quot;header&quot;]},{&quot;text_align&quot;:&quot;lm&quot;,&quot;text_direction&quot;:&quot;horizontal&quot;,&quot;support_big_font&quot;:false,&quot;fill_id&quot;:&quot;8cfc45bacf4c42fc85fcfc39900516f9&quot;,&quot;fill_align&quot;:&quot;lm&quot;,&quot;chip_types&quot;:[&quot;text&quot;]},{&quot;text_align&quot;:&quot;cm&quot;,&quot;text_direction&quot;:&quot;horizontal&quot;,&quot;support_big_font&quot;:false,&quot;fill_id&quot;:&quot;f6eefeea1a704cfa88774a65dbfd37f5&quot;,&quot;fill_align&quot;:&quot;cm&quot;,&quot;chip_types&quot;:[&quot;picture&quot;]},{&quot;text_align&quot;:&quot;cm&quot;,&quot;text_direction&quot;:&quot;horizontal&quot;,&quot;support_big_font&quot;:false,&quot;fill_id&quot;:&quot;64440bb67ffe4f98a73eb0b010d3acd4&quot;,&quot;fill_align&quot;:&quot;cm&quot;,&quot;chip_types&quot;:[&quot;picture&quot;]},{&quot;text_align&quot;:&quot;cm&quot;,&quot;text_direction&quot;:&quot;horizontal&quot;,&quot;support_big_font&quot;:false,&quot;fill_id&quot;:&quot;9c350bec867040e9a56cc79aec6fed38&quot;,&quot;fill_align&quot;:&quot;cm&quot;,&quot;chip_types&quot;:[&quot;picture&quot;]}],[{&quot;text_align&quot;:&quot;lm&quot;,&quot;text_direction&quot;:&quot;horizontal&quot;,&quot;support_big_font&quot;:false,&quot;fill_id&quot;:&quot;91cbd12ea50d4badbbc202f55290ac65&quot;,&quot;fill_align&quot;:&quot;lm&quot;,&quot;chip_types&quot;:[&quot;header&quot;]},{&quot;text_align&quot;:&quot;lm&quot;,&quot;text_direction&quot;:&quot;horizontal&quot;,&quot;support_big_font&quot;:false,&quot;fill_id&quot;:&quot;8cfc45bacf4c42fc85fcfc39900516f9&quot;,&quot;fill_align&quot;:&quot;lm&quot;,&quot;chip_types&quot;:[&quot;text&quot;]},{&quot;text_align&quot;:&quot;cm&quot;,&quot;text_direction&quot;:&quot;horizontal&quot;,&quot;support_big_font&quot;:false,&quot;fill_id&quot;:&quot;f6eefeea1a704cfa88774a65dbfd37f5&quot;,&quot;fill_align&quot;:&quot;cm&quot;,&quot;chip_types&quot;:[&quot;picture&quot;]},{&quot;text_align&quot;:&quot;cm&quot;,&quot;text_direction&quot;:&quot;horizontal&quot;,&quot;support_big_font&quot;:false,&quot;fill_id&quot;:&quot;64440bb67ffe4f98a73eb0b010d3acd4&quot;,&quot;fill_align&quot;:&quot;cm&quot;,&quot;chip_types&quot;:[&quot;picture&quot;]},{&quot;text_align&quot;:&quot;cm&quot;,&quot;text_direction&quot;:&quot;horizontal&quot;,&quot;support_big_font&quot;:false,&quot;fill_id&quot;:&quot;9c350bec867040e9a56cc79aec6fed38&quot;,&quot;fill_align&quot;:&quot;cm&quot;,&quot;chip_types&quot;:[&quot;picture&quot;]}]]"/>
  <p:tag name="KSO_WM_CHIP_DECFILLPROP" val="[]"/>
  <p:tag name="KSO_WM_CHIP_GROUPID" val="5efb06fdc9a2f50afb5100bc"/>
  <p:tag name="KSO_WM_SLIDE_BK_DARK_LIGHT" val="2"/>
  <p:tag name="KSO_WM_SLIDE_BACKGROUND_TYPE" val="general"/>
  <p:tag name="KSO_WM_SLIDE_SUPPORT_FEATURE_TYPE" val="0"/>
  <p:tag name="KSO_WM_TEMPLATE_ASSEMBLE_XID" val="60656fab4054ed1e2fb80ea1"/>
  <p:tag name="KSO_WM_TEMPLATE_ASSEMBLE_GROUPID" val="60656fab4054ed1e2fb80ea1"/>
  <p:tag name="KSO_WM_CHIP_COLORING" val="1"/>
</p:tagLst>
</file>

<file path=ppt/tags/tag225.xml><?xml version="1.0" encoding="utf-8"?>
<p:tagLst xmlns:p="http://schemas.openxmlformats.org/presentationml/2006/main">
  <p:tag name="KSO_WM_UNIT_SUBTYPE" val="v"/>
  <p:tag name="KSO_WM_TEMPLATE_CATEGORY" val="custom"/>
  <p:tag name="KSO_WM_TEMPLATE_INDEX" val="20224920"/>
  <p:tag name="KSO_WM_UNIT_TYPE" val="i"/>
  <p:tag name="KSO_WM_UNIT_INDEX" val="1"/>
  <p:tag name="KSO_WM_UNIT_ID" val="custom20224920_15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  <p:tag name="KSO_WM_SLIDE_BACKGROUND_TYPE" val="general"/>
</p:tagLst>
</file>

<file path=ppt/tags/tag226.xml><?xml version="1.0" encoding="utf-8"?>
<p:tagLst xmlns:p="http://schemas.openxmlformats.org/presentationml/2006/main">
  <p:tag name="KSO_WM_UNIT_SUBTYPE" val="r"/>
  <p:tag name="KSO_WM_TEMPLATE_CATEGORY" val="custom"/>
  <p:tag name="KSO_WM_TEMPLATE_INDEX" val="20224920"/>
  <p:tag name="KSO_WM_UNIT_TYPE" val="i"/>
  <p:tag name="KSO_WM_UNIT_INDEX" val="1"/>
  <p:tag name="KSO_WM_UNIT_ID" val="custom20224920_15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  <p:tag name="KSO_WM_SLIDE_BACKGROUND_TYPE" val="general"/>
</p:tagLst>
</file>

<file path=ppt/tags/tag227.xml><?xml version="1.0" encoding="utf-8"?>
<p:tagLst xmlns:p="http://schemas.openxmlformats.org/presentationml/2006/main">
  <p:tag name="KSO_WM_UNIT_SUBTYPE" val="w"/>
  <p:tag name="KSO_WM_TEMPLATE_CATEGORY" val="custom"/>
  <p:tag name="KSO_WM_TEMPLATE_INDEX" val="20224920"/>
  <p:tag name="KSO_WM_UNIT_TYPE" val="i"/>
  <p:tag name="KSO_WM_UNIT_INDEX" val="1"/>
  <p:tag name="KSO_WM_UNIT_ID" val="custom20224920_15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  <p:tag name="KSO_WM_SLIDE_BACKGROUND_TYPE" val="general"/>
</p:tagLst>
</file>

<file path=ppt/tags/tag22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大标题内容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5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SHOW_EDIT_AREA_INDICATION" val="1"/>
  <p:tag name="KSO_WM_UNIT_DEFAULT_FONT" val="24;44;4"/>
  <p:tag name="KSO_WM_UNIT_BLOCK" val="0"/>
  <p:tag name="KSO_WM_UNIT_DEC_AREA_ID" val="bfd709be107f4541951601e6d2c199ee"/>
  <p:tag name="KSO_WM_CHIP_GROUPID" val="5f0681562c9c209bb8bb14eb"/>
  <p:tag name="KSO_WM_CHIP_XID" val="5f0681562c9c209bb8bb14ec"/>
  <p:tag name="KSO_WM_CHIP_FILLAREA_FILL_RULE" val="{&quot;fill_align&quot;:&quot;lt&quot;,&quot;fill_mode&quot;:&quot;full&quot;,&quot;sacle_strategy&quot;:&quot;smart&quot;}"/>
  <p:tag name="KSO_WM_ASSEMBLE_CHIP_INDEX" val="041f1275e0c74872be965c7d5a6ce479"/>
  <p:tag name="KSO_WM_UNIT_TEXT_FILL_FORE_SCHEMECOLOR_INDEX_BRIGHTNESS" val="0"/>
  <p:tag name="KSO_WM_UNIT_TEXT_FILL_FORE_SCHEMECOLOR_INDEX" val="13"/>
  <p:tag name="KSO_WM_UNIT_TEXT_FILL_TYPE" val="1"/>
</p:tagLst>
</file>

<file path=ppt/tags/tag229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5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189"/>
  <p:tag name="KSO_WM_UNIT_SHOW_EDIT_AREA_INDICATION" val="1"/>
  <p:tag name="KSO_WM_CHIP_GROUPID" val="5e6b05596848fb12bee65ac8"/>
  <p:tag name="KSO_WM_CHIP_XID" val="5e6b05596848fb12bee65aca"/>
  <p:tag name="KSO_WM_UNIT_DEC_AREA_ID" val="98df5ddb04f84b8eae6a162935fa7640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06b01e5858a64b5fb58353188b4a99c3"/>
  <p:tag name="KSO_WM_UNIT_TEXT_FILL_FORE_SCHEMECOLOR_INDEX_BRIGHTNESS" val="0.25"/>
  <p:tag name="KSO_WM_UNIT_TEXT_FILL_FORE_SCHEMECOLOR_INDEX" val="13"/>
  <p:tag name="KSO_WM_UNIT_TEXT_FILL_TYPE" val="1"/>
</p:tagLst>
</file>

<file path=ppt/tags/tag23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230.xml><?xml version="1.0" encoding="utf-8"?>
<p:tagLst xmlns:p="http://schemas.openxmlformats.org/presentationml/2006/main">
  <p:tag name="KSO_WM_SLIDE_ID" val="custom20224920_15"/>
  <p:tag name="KSO_WM_TEMPLATE_SUBCATEGORY" val="21"/>
  <p:tag name="KSO_WM_TEMPLATE_MASTER_TYPE" val="0"/>
  <p:tag name="KSO_WM_TEMPLATE_COLOR_TYPE" val="1"/>
  <p:tag name="KSO_WM_SLIDE_TYPE" val="text"/>
  <p:tag name="KSO_WM_SLIDE_SUBTYPE" val="picTxt"/>
  <p:tag name="KSO_WM_SLIDE_ITEM_CNT" val="0"/>
  <p:tag name="KSO_WM_SLIDE_INDEX" val="15"/>
  <p:tag name="KSO_WM_SLIDE_SIZE" val="864*396"/>
  <p:tag name="KSO_WM_SLIDE_POSITION" val="48*48"/>
  <p:tag name="KSO_WM_TAG_VERSION" val="1.0"/>
  <p:tag name="KSO_WM_BEAUTIFY_FLAG" val="#wm#"/>
  <p:tag name="KSO_WM_TEMPLATE_CATEGORY" val="custom"/>
  <p:tag name="KSO_WM_TEMPLATE_INDEX" val="20224920"/>
  <p:tag name="KSO_WM_SLIDE_LAYOUT" val="a_b_d_f"/>
  <p:tag name="KSO_WM_SLIDE_LAYOUT_CNT" val="1_1_2_1"/>
  <p:tag name="KSO_WM_SLIDE_BACKGROUND" val="[&quot;general&quot;]"/>
  <p:tag name="KSO_WM_SLIDE_RATIO" val="1.777778"/>
  <p:tag name="KSO_WM_CHIP_INFOS" val="{&quot;type&quot;:&quot;0&quot;,&quot;layout_type&quot;:&quot;topbottom&quot;,&quot;layout_feature&quot;:1,&quot;tags&quot;:{&quot;style&quot;:[&quot;商务&quot;,&quot;简约&quot;,&quot;文艺清新&quot;,&quot;中国风&quot;,&quot;卡通&quot;,&quot;欧美风&quot;,&quot;黑板风&quot;,&quot;渐变风&quot;,&quot;党政风&quot;]},&quot;slide_type&quot;:[&quot;text&quot;],&quot;aspect_ratio&quot;:&quot;16:9&quot;,&quot;diagram&quot;:{&quot;type&quot;:[],&quot;direction&quot;:0,&quot;isSupportDecBetweenItems&quot;:false}}"/>
  <p:tag name="KSO_WM_CHIP_XID" val="5f696415553136823a5e6156"/>
  <p:tag name="KSO_WM_CHIP_FILLPROP" val="[[{&quot;fill_id&quot;:&quot;fbc1d1c81b9c4bca8f09873cfc4ac6db&quot;,&quot;fill_align&quot;:&quot;lt&quot;,&quot;text_align&quot;:&quot;lt&quot;,&quot;text_direction&quot;:&quot;horizontal&quot;,&quot;chip_types&quot;:[&quot;header&quot;]},{&quot;fill_id&quot;:&quot;588f9a5b72c44a43a0ddb38d41c834ba&quot;,&quot;fill_align&quot;:&quot;cm&quot;,&quot;text_align&quot;:&quot;lm&quot;,&quot;text_direction&quot;:&quot;horizontal&quot;,&quot;chip_types&quot;:[&quot;picture&quot;],&quot;support_features&quot;:[&quot;collage&quot;]},{&quot;fill_id&quot;:&quot;748f79d38ce74d5ba424b3c8e9f050b3&quot;,&quot;fill_align&quot;:&quot;cm&quot;,&quot;text_align&quot;:&quot;lm&quot;,&quot;text_direction&quot;:&quot;horizontal&quot;,&quot;chip_types&quot;:[&quot;picture&quot;]},{&quot;fill_id&quot;:&quot;5815538d69964912b8432910c876e399&quot;,&quot;fill_align&quot;:&quot;cm&quot;,&quot;text_align&quot;:&quot;lm&quot;,&quot;text_direction&quot;:&quot;horizontal&quot;,&quot;chip_types&quot;:[&quot;text&quot;,&quot;picture&quot;]}],[{&quot;fill_id&quot;:&quot;fbc1d1c81b9c4bca8f09873cfc4ac6db&quot;,&quot;fill_align&quot;:&quot;lt&quot;,&quot;text_align&quot;:&quot;lt&quot;,&quot;text_direction&quot;:&quot;horizontal&quot;,&quot;chip_types&quot;:[&quot;header&quot;]},{&quot;fill_id&quot;:&quot;588f9a5b72c44a43a0ddb38d41c834ba&quot;,&quot;fill_align&quot;:&quot;cm&quot;,&quot;text_align&quot;:&quot;lm&quot;,&quot;text_direction&quot;:&quot;horizontal&quot;,&quot;chip_types&quot;:[&quot;text&quot;],&quot;support_features&quot;:[&quot;collage&quot;]},{&quot;fill_id&quot;:&quot;748f79d38ce74d5ba424b3c8e9f050b3&quot;,&quot;fill_align&quot;:&quot;cm&quot;,&quot;text_align&quot;:&quot;lm&quot;,&quot;text_direction&quot;:&quot;horizontal&quot;,&quot;chip_types&quot;:[&quot;picture&quot;]},{&quot;fill_id&quot;:&quot;5815538d69964912b8432910c876e399&quot;,&quot;fill_align&quot;:&quot;cm&quot;,&quot;text_align&quot;:&quot;lm&quot;,&quot;text_direction&quot;:&quot;horizontal&quot;,&quot;chip_types&quot;:[&quot;picture&quot;]}]]"/>
  <p:tag name="FIXED_XID_TMP" val="5f5ee1ca4d6848d78f644aec"/>
  <p:tag name="KSO_WM_CHIP_DECFILLPROP" val="[]"/>
  <p:tag name="KSO_WM_SLIDE_CAN_ADD_NAVIGATION" val="1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5:31&quot;,&quot;maxSize&quot;:{&quot;size1&quot;:26.800000000000001},&quot;minSize&quot;:{&quot;size1&quot;:17.899999999999999},&quot;normalSize&quot;:{&quot;size1&quot;:26.799814814814813},&quot;subLayout&quot;:[{&quot;id&quot;:&quot;2021-04-01T15:15:31&quot;,&quot;margin&quot;:{&quot;bottom&quot;:0.026000002399086952,&quot;left&quot;:1.6929999589920044,&quot;right&quot;:1.6929999589920044,&quot;top&quot;:1.6929999589920044},&quot;type&quot;:0},{&quot;direction&quot;:1,&quot;id&quot;:&quot;2021-04-01T15:15:31&quot;,&quot;maxSize&quot;:{&quot;size1&quot;:52.499598182718422},&quot;minSize&quot;:{&quot;size1&quot;:23.799598182718427},&quot;normalSize&quot;:{&quot;size1&quot;:51.199598182718425},&quot;subLayout&quot;:[{&quot;id&quot;:&quot;2021-04-01T15:15:31&quot;,&quot;margin&quot;:{&quot;bottom&quot;:1.7280000448226929,&quot;left&quot;:1.6929999589920044,&quot;right&quot;:0,&quot;top&quot;:1.7020000219345093},&quot;type&quot;:0},{&quot;direction&quot;:1,&quot;id&quot;:&quot;2021-04-01T15:15:31&quot;,&quot;maxSize&quot;:{&quot;size1&quot;:46.099176610710956},&quot;minSize&quot;:{&quot;size1&quot;:0},&quot;normalSize&quot;:{&quot;size1&quot;:46.099176610710956},&quot;subLayout&quot;:[{&quot;id&quot;:&quot;2021-04-01T15:15:31&quot;,&quot;margin&quot;:{&quot;bottom&quot;:1.7280000448226929,&quot;left&quot;:0.87300002574920654,&quot;right&quot;:0,&quot;top&quot;:1.7020000219345093},&quot;type&quot;:0},{&quot;id&quot;:&quot;2021-04-01T15:15:31&quot;,&quot;margin&quot;:{&quot;bottom&quot;:1.7280000448226929,&quot;left&quot;:0.87300002574920654,&quot;right&quot;:1.6929999589920044,&quot;top&quot;:1.7020000219345093},&quot;type&quot;:0}],&quot;type&quot;:0}],&quot;type&quot;:0}],&quot;type&quot;:0}"/>
  <p:tag name="KSO_WM_CHIP_GROUPID" val="5f5ee1ca4d6848d78f644aec"/>
  <p:tag name="KSO_WM_SLIDE_BK_DARK_LIGHT" val="2"/>
  <p:tag name="KSO_WM_SLIDE_BACKGROUND_TYPE" val="general"/>
  <p:tag name="KSO_WM_SLIDE_SUPPORT_FEATURE_TYPE" val="0"/>
  <p:tag name="KSO_WM_TEMPLATE_ASSEMBLE_XID" val="60656ebe4054ed1e2fb7fec0"/>
  <p:tag name="KSO_WM_TEMPLATE_ASSEMBLE_GROUPID" val="60656ebe4054ed1e2fb7fec0"/>
  <p:tag name="KSO_WM_CHIP_COLORING" val="1"/>
</p:tagLst>
</file>

<file path=ppt/tags/tag231.xml><?xml version="1.0" encoding="utf-8"?>
<p:tagLst xmlns:p="http://schemas.openxmlformats.org/presentationml/2006/main">
  <p:tag name="KSO_WM_UNIT_SUBTYPE" val="v"/>
  <p:tag name="KSO_WM_TEMPLATE_CATEGORY" val="custom"/>
  <p:tag name="KSO_WM_TEMPLATE_INDEX" val="20224920"/>
  <p:tag name="KSO_WM_UNIT_TYPE" val="i"/>
  <p:tag name="KSO_WM_UNIT_INDEX" val="1"/>
  <p:tag name="KSO_WM_UNIT_ID" val="custom20224920_17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  <p:tag name="KSO_WM_SLIDE_BACKGROUND_TYPE" val="general"/>
</p:tagLst>
</file>

<file path=ppt/tags/tag232.xml><?xml version="1.0" encoding="utf-8"?>
<p:tagLst xmlns:p="http://schemas.openxmlformats.org/presentationml/2006/main">
  <p:tag name="KSO_WM_UNIT_SUBTYPE" val="r"/>
  <p:tag name="KSO_WM_TEMPLATE_CATEGORY" val="custom"/>
  <p:tag name="KSO_WM_TEMPLATE_INDEX" val="20224920"/>
  <p:tag name="KSO_WM_UNIT_TYPE" val="i"/>
  <p:tag name="KSO_WM_UNIT_INDEX" val="1"/>
  <p:tag name="KSO_WM_UNIT_ID" val="custom20224920_17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  <p:tag name="KSO_WM_SLIDE_BACKGROUND_TYPE" val="general"/>
</p:tagLst>
</file>

<file path=ppt/tags/tag233.xml><?xml version="1.0" encoding="utf-8"?>
<p:tagLst xmlns:p="http://schemas.openxmlformats.org/presentationml/2006/main">
  <p:tag name="KSO_WM_UNIT_SUBTYPE" val="w"/>
  <p:tag name="KSO_WM_TEMPLATE_CATEGORY" val="custom"/>
  <p:tag name="KSO_WM_TEMPLATE_INDEX" val="20224920"/>
  <p:tag name="KSO_WM_UNIT_TYPE" val="i"/>
  <p:tag name="KSO_WM_UNIT_INDEX" val="1"/>
  <p:tag name="KSO_WM_UNIT_ID" val="custom20224920_17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  <p:tag name="KSO_WM_SLIDE_BACKGROUND_TYPE" val="general"/>
</p:tagLst>
</file>

<file path=ppt/tags/tag23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大标题内容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7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SHOW_EDIT_AREA_INDICATION" val="1"/>
  <p:tag name="KSO_WM_UNIT_DEFAULT_FONT" val="24;44;4"/>
  <p:tag name="KSO_WM_UNIT_BLOCK" val="0"/>
  <p:tag name="KSO_WM_UNIT_DEC_AREA_ID" val="930e1886c1c14eb4b844f25b6658df65"/>
  <p:tag name="KSO_WM_CHIP_GROUPID" val="5f0681562c9c209bb8bb14eb"/>
  <p:tag name="KSO_WM_CHIP_XID" val="5f0681562c9c209bb8bb14ec"/>
  <p:tag name="KSO_WM_CHIP_FILLAREA_FILL_RULE" val="{&quot;fill_align&quot;:&quot;lm&quot;,&quot;fill_mode&quot;:&quot;full&quot;,&quot;sacle_strategy&quot;:&quot;smart&quot;}"/>
  <p:tag name="KSO_WM_ASSEMBLE_CHIP_INDEX" val="6fa849b2e3604c529ccf52bfa8814341"/>
  <p:tag name="KSO_WM_UNIT_TEXT_FILL_FORE_SCHEMECOLOR_INDEX_BRIGHTNESS" val="0"/>
  <p:tag name="KSO_WM_UNIT_TEXT_FILL_FORE_SCHEMECOLOR_INDEX" val="13"/>
  <p:tag name="KSO_WM_UNIT_TEXT_FILL_TYPE" val="1"/>
</p:tagLst>
</file>

<file path=ppt/tags/tag23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可添加副标题"/>
  <p:tag name="KSO_WM_UNIT_NOCLEAR" val="0"/>
  <p:tag name="KSO_WM_UNIT_SHOW_EDIT_AREA_INDICATION" val="1"/>
  <p:tag name="KSO_WM_UNIT_VALUE" val="4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4920_17*b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DEFAULT_FONT" val="18;24;2"/>
  <p:tag name="KSO_WM_UNIT_BLOCK" val="0"/>
  <p:tag name="KSO_WM_UNIT_DEC_AREA_ID" val="6232a5b58e0344549bc7e0f50b214839"/>
  <p:tag name="KSO_WM_CHIP_GROUPID" val="5f0681562c9c209bb8bb14eb"/>
  <p:tag name="KSO_WM_CHIP_XID" val="5f0681562c9c209bb8bb14ec"/>
  <p:tag name="KSO_WM_CHIP_FILLAREA_FILL_RULE" val="{&quot;fill_align&quot;:&quot;lm&quot;,&quot;fill_mode&quot;:&quot;full&quot;,&quot;sacle_strategy&quot;:&quot;smart&quot;}"/>
  <p:tag name="KSO_WM_ASSEMBLE_CHIP_INDEX" val="6fa849b2e3604c529ccf52bfa8814341"/>
  <p:tag name="KSO_WM_UNIT_TEXT_FILL_FORE_SCHEMECOLOR_INDEX_BRIGHTNESS" val="-0.25"/>
  <p:tag name="KSO_WM_UNIT_TEXT_FILL_FORE_SCHEMECOLOR_INDEX" val="14"/>
  <p:tag name="KSO_WM_UNIT_TEXT_FILL_TYPE" val="1"/>
</p:tagLst>
</file>

<file path=ppt/tags/tag236.xml><?xml version="1.0" encoding="utf-8"?>
<p:tagLst xmlns:p="http://schemas.openxmlformats.org/presentationml/2006/main">
  <p:tag name="KSO_WM_UNIT_TEX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custom20224920_17*h_f*1_1"/>
  <p:tag name="KSO_WM_TEMPLATE_CATEGORY" val="custom"/>
  <p:tag name="KSO_WM_TEMPLATE_INDEX" val="20224920"/>
  <p:tag name="KSO_WM_UNIT_LAYERLEVEL" val="1_1"/>
  <p:tag name="KSO_WM_TAG_VERSION" val="1.0"/>
  <p:tag name="KSO_WM_BEAUTIFY_FLAG" val="#wm#"/>
  <p:tag name="KSO_WM_UNIT_SUBTYPE" val="a"/>
  <p:tag name="KSO_WM_UNIT_DEFAULT_FONT" val="14;20;2"/>
  <p:tag name="KSO_WM_UNIT_BLOCK" val="0"/>
  <p:tag name="KSO_WM_UNIT_VALUE" val="198"/>
  <p:tag name="KSO_WM_UNIT_SHOW_EDIT_AREA_INDICATION" val="1"/>
  <p:tag name="KSO_WM_CHIP_GROUPID" val="5e6b05b36848fb12bee65ad8"/>
  <p:tag name="KSO_WM_CHIP_XID" val="5e6b05b36848fb12bee65ada"/>
  <p:tag name="KSO_WM_UNIT_DEC_AREA_ID" val="3edc6d2027f04fbea379e1f93b9f7a91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7c58279e350d4590833e5306ec512273"/>
  <p:tag name="KSO_WM_UNIT_TEXT_FILL_FORE_SCHEMECOLOR_INDEX_BRIGHTNESS" val="0.25"/>
  <p:tag name="KSO_WM_UNIT_TEXT_FILL_FORE_SCHEMECOLOR_INDEX" val="13"/>
  <p:tag name="KSO_WM_UNIT_TEXT_FILL_TYPE" val="1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24920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09:30&quot;,&quot;maxSize&quot;:{&quot;size1&quot;:25.510710391291866},&quot;minSize&quot;:{&quot;size1&quot;:25.510710391291866},&quot;normalSize&quot;:{&quot;size1&quot;:25.510710391291866},&quot;subLayout&quot;:[{&quot;id&quot;:&quot;2021-04-01T15:09:30&quot;,&quot;margin&quot;:{&quot;bottom&quot;:0,&quot;left&quot;:1.2699999809265137,&quot;right&quot;:1.2699999809265137,&quot;top&quot;:1.2699999809265137},&quot;type&quot;:0},{&quot;direction&quot;:1,&quot;id&quot;:&quot;2021-04-01T15:09:30&quot;,&quot;maxSize&quot;:{&quot;size1&quot;:51.199417551165006},&quot;minSize&quot;:{&quot;size1&quot;:51.199417551165006},&quot;normalSize&quot;:{&quot;size1&quot;:51.199417551165006},&quot;subLayout&quot;:[{&quot;id&quot;:&quot;2021-04-01T15:09:30&quot;,&quot;margin&quot;:{&quot;bottom&quot;:1.6929999589920044,&quot;left&quot;:1.2699999809265137,&quot;right&quot;:0.026000002399086952,&quot;top&quot;:0.81999999284744263},&quot;maxSize&quot;:{&quot;size1&quot;:32.636573489949811},&quot;minSize&quot;:{&quot;size1&quot;:16.736573489949805},&quot;normalSize&quot;:{&quot;size1&quot;:16.736573489949805},&quot;subLayout&quot;:[{&quot;id&quot;:&quot;2021-04-01T15:09:30&quot;,&quot;margin&quot;:{&quot;bottom&quot;:0.046929735690355301,&quot;left&quot;:1.2699999809265137,&quot;right&quot;:0.026000002399086952,&quot;top&quot;:0.81999999284744263},&quot;type&quot;:0},{&quot;id&quot;:&quot;2021-04-01T15:09:30&quot;,&quot;margin&quot;:{&quot;bottom&quot;:1.6929999589920044,&quot;left&quot;:1.2699999809265137,&quot;right&quot;:0.026000002399086952,&quot;top&quot;:0.14886178076267242},&quot;type&quot;:0}],&quot;type&quot;:0},{&quot;id&quot;:&quot;2021-04-01T15:09:30&quot;,&quot;maxSize&quot;:{&quot;size1&quot;:63.39110079734472},&quot;minSize&quot;:{&quot;size1&quot;:27.991100797344721},&quot;normalSize&quot;:{&quot;size1&quot;:45.591100797344723},&quot;subLayout&quot;:[{&quot;id&quot;:&quot;2021-04-01T15:09:30&quot;,&quot;margin&quot;:{&quot;bottom&quot;:0.026000002399086952,&quot;left&quot;:0.81999999284744263,&quot;right&quot;:1.2699999809265137,&quot;top&quot;:0.81999999284744263},&quot;type&quot;:0},{&quot;id&quot;:&quot;2021-04-01T15:09:30&quot;,&quot;margin&quot;:{&quot;bottom&quot;:1.6929999589920044,&quot;left&quot;:0.81999999284744263,&quot;right&quot;:1.2699999809265137,&quot;top&quot;:0.81999999284744263},&quot;type&quot;:0}],&quot;type&quot;:0}],&quot;type&quot;:0}],&quot;type&quot;:0}"/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tru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FILLPROP" val="[[{&quot;text_align&quot;:&quot;lm&quot;,&quot;text_direction&quot;:&quot;horizontal&quot;,&quot;support_big_font&quot;:false,&quot;fill_id&quot;:&quot;a722754f624b46d8977e6e5aa1377386&quot;,&quot;fill_align&quot;:&quot;lm&quot;,&quot;chip_types&quot;:[&quot;header&quot;]},{&quot;text_align&quot;:&quot;lm&quot;,&quot;text_direction&quot;:&quot;horizontal&quot;,&quot;support_big_font&quot;:false,&quot;fill_id&quot;:&quot;eff3efe21f52495ebd97d796d78c39db&quot;,&quot;fill_align&quot;:&quot;lm&quot;,&quot;chip_types&quot;:[&quot;text&quot;]},{&quot;text_align&quot;:&quot;lm&quot;,&quot;text_direction&quot;:&quot;horizontal&quot;,&quot;support_big_font&quot;:false,&quot;fill_id&quot;:&quot;cc851d4a210d4daba3ab09f1d7703974&quot;,&quot;fill_align&quot;:&quot;lm&quot;,&quot;chip_types&quot;:[&quot;text&quot;]},{&quot;text_align&quot;:&quot;lt&quot;,&quot;text_direction&quot;:&quot;horizontal&quot;,&quot;support_features&quot;:[&quot;collage&quot;,&quot;carousel&quot;],&quot;support_big_font&quot;:false,&quot;fill_id&quot;:&quot;44eb4de77259433fbe5f60eb781ff5b1&quot;,&quot;fill_align&quot;:&quot;lt&quot;,&quot;chip_types&quot;:[&quot;text&quot;,&quot;picture&quot;]}]]"/>
  <p:tag name="KSO_WM_SLIDE_ID" val="custom20224920_17"/>
  <p:tag name="KSO_WM_TEMPLATE_SUBCATEGORY" val="21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7"/>
  <p:tag name="KSO_WM_SLIDE_SIZE" val="442.753*280.345"/>
  <p:tag name="KSO_WM_SLIDE_POSITION" val="67.7482*211.056"/>
  <p:tag name="KSO_WM_TAG_VERSION" val="1.0"/>
  <p:tag name="KSO_WM_SLIDE_LAYOUT" val="a_b_f_h"/>
  <p:tag name="KSO_WM_SLIDE_LAYOUT_CNT" val="1_1_2_1"/>
  <p:tag name="KSO_WM_CHIP_XID" val="5efc367931502a61758d8d7c"/>
  <p:tag name="KSO_WM_CHIP_DECFILLPROP" val="[]"/>
  <p:tag name="KSO_WM_SLIDE_CAN_ADD_NAVIGATION" val="1"/>
  <p:tag name="KSO_WM_CHIP_GROUPID" val="5efc367931502a61758d8d7b"/>
  <p:tag name="KSO_WM_SLIDE_BK_DARK_LIGHT" val="2"/>
  <p:tag name="KSO_WM_SLIDE_BACKGROUND_TYPE" val="general"/>
  <p:tag name="KSO_WM_SLIDE_SUPPORT_FEATURE_TYPE" val="0"/>
  <p:tag name="KSO_WM_SLIDE_SAME_FONT_SIZE" val="1"/>
  <p:tag name="KSO_WM_TEMPLATE_ASSEMBLE_XID" val="60656e9b4054ed1e2fb7fc8f"/>
  <p:tag name="KSO_WM_TEMPLATE_ASSEMBLE_GROUPID" val="60656e9b4054ed1e2fb7fc8f"/>
  <p:tag name="KSO_WM_CHIP_COLORING" val="1"/>
</p:tagLst>
</file>

<file path=ppt/tags/tag238.xml><?xml version="1.0" encoding="utf-8"?>
<p:tagLst xmlns:p="http://schemas.openxmlformats.org/presentationml/2006/main">
  <p:tag name="KSO_WM_UNIT_SUBTYPE" val="v"/>
  <p:tag name="KSO_WM_TEMPLATE_CATEGORY" val="custom"/>
  <p:tag name="KSO_WM_TEMPLATE_INDEX" val="20224920"/>
  <p:tag name="KSO_WM_UNIT_TYPE" val="i"/>
  <p:tag name="KSO_WM_UNIT_INDEX" val="1"/>
  <p:tag name="KSO_WM_UNIT_ID" val="custom20224920_18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  <p:tag name="KSO_WM_SLIDE_BACKGROUND_TYPE" val="general"/>
</p:tagLst>
</file>

<file path=ppt/tags/tag239.xml><?xml version="1.0" encoding="utf-8"?>
<p:tagLst xmlns:p="http://schemas.openxmlformats.org/presentationml/2006/main">
  <p:tag name="KSO_WM_UNIT_SUBTYPE" val="r"/>
  <p:tag name="KSO_WM_TEMPLATE_CATEGORY" val="custom"/>
  <p:tag name="KSO_WM_TEMPLATE_INDEX" val="20224920"/>
  <p:tag name="KSO_WM_UNIT_TYPE" val="i"/>
  <p:tag name="KSO_WM_UNIT_INDEX" val="1"/>
  <p:tag name="KSO_WM_UNIT_ID" val="custom20224920_18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  <p:tag name="KSO_WM_SLIDE_BACKGROUND_TYPE" val="general"/>
</p:tagLst>
</file>

<file path=ppt/tags/tag24.xml><?xml version="1.0" encoding="utf-8"?>
<p:tagLst xmlns:p="http://schemas.openxmlformats.org/presentationml/2006/main">
  <p:tag name="KSO_WM_UNIT_DEFAULT_FONT" val="40;44;2"/>
  <p:tag name="KSO_WM_UNIT_BLOCK" val="0"/>
  <p:tag name="KSO_WM_UNIT_DEC_AREA_ID" val="9c15846f72d74ad69942ad07f7a99cb4"/>
  <p:tag name="KSO_WM_UNIT_ISCONTENTSTITLE" val="0"/>
  <p:tag name="KSO_WM_UNIT_ISNUMDGMTITLE" val="0"/>
  <p:tag name="KSO_WM_UNIT_PRESET_TEXT" val="单击此处添加标题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1ad6b9ccf14e69e7f8bf63e"/>
  <p:tag name="KSO_WM_CHIP_XID" val="61ad6b9ccf14e69e7f8bf63b"/>
  <p:tag name="KSO_WM_CHIP_FILLAREA_FILL_RULE" val="{&quot;fill_align&quot;:&quot;lm&quot;,&quot;fill_mode&quot;:&quot;adaptive&quot;,&quot;sacle_strategy&quot;:&quot;smart&quot;}"/>
  <p:tag name="KSO_WM_ASSEMBLE_CHIP_INDEX" val="9b796cb8cc1c46ef818912d4a98653f6"/>
  <p:tag name="KSO_WM_UNIT_TEXT_FILL_FORE_SCHEMECOLOR_INDEX_BRIGHTNESS" val="0"/>
  <p:tag name="KSO_WM_UNIT_TEXT_FILL_FORE_SCHEMECOLOR_INDEX" val="5"/>
  <p:tag name="KSO_WM_UNIT_TEXT_FILL_TYPE" val="1"/>
  <p:tag name="KSO_WM_TEMPLATE_ASSEMBLE_XID" val="62e77548295c1bf6da3ce21a"/>
  <p:tag name="KSO_WM_TEMPLATE_ASSEMBLE_GROUPID" val="62e741fb295c1bf6da391eb7"/>
</p:tagLst>
</file>

<file path=ppt/tags/tag240.xml><?xml version="1.0" encoding="utf-8"?>
<p:tagLst xmlns:p="http://schemas.openxmlformats.org/presentationml/2006/main">
  <p:tag name="KSO_WM_UNIT_SUBTYPE" val="w"/>
  <p:tag name="KSO_WM_TEMPLATE_CATEGORY" val="custom"/>
  <p:tag name="KSO_WM_TEMPLATE_INDEX" val="20224920"/>
  <p:tag name="KSO_WM_UNIT_TYPE" val="i"/>
  <p:tag name="KSO_WM_UNIT_INDEX" val="1"/>
  <p:tag name="KSO_WM_UNIT_ID" val="custom20224920_18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  <p:tag name="KSO_WM_SLIDE_BACKGROUND_TYPE" val="general"/>
</p:tagLst>
</file>

<file path=ppt/tags/tag24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8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eb79531b446a425585a21b6ab5fbc6be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5b3856c55b694eac93c0de4800b63bc8"/>
  <p:tag name="KSO_WM_UNIT_TEXT_FILL_FORE_SCHEMECOLOR_INDEX_BRIGHTNESS" val="0"/>
  <p:tag name="KSO_WM_UNIT_TEXT_FILL_FORE_SCHEMECOLOR_INDEX" val="13"/>
  <p:tag name="KSO_WM_UNIT_TEXT_FILL_TYPE" val="1"/>
</p:tagLst>
</file>

<file path=ppt/tags/tag242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custom20224920_18*f*2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86"/>
  <p:tag name="KSO_WM_UNIT_SHOW_EDIT_AREA_INDICATION" val="1"/>
  <p:tag name="KSO_WM_CHIP_GROUPID" val="5e6b05596848fb12bee65ac8"/>
  <p:tag name="KSO_WM_CHIP_XID" val="5e6b05596848fb12bee65aca"/>
  <p:tag name="KSO_WM_UNIT_DEC_AREA_ID" val="dc613457cb2d4a65affb65d0d1a764ee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b8fc820d3ae940dd8245375b7573ba19"/>
  <p:tag name="KSO_WM_UNIT_TEXT_FILL_FORE_SCHEMECOLOR_INDEX_BRIGHTNESS" val="0.25"/>
  <p:tag name="KSO_WM_UNIT_TEXT_FILL_FORE_SCHEMECOLOR_INDEX" val="13"/>
  <p:tag name="KSO_WM_UNIT_TEXT_FILL_TYPE" val="1"/>
</p:tagLst>
</file>

<file path=ppt/tags/tag243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，文字是您思想的提炼，为了演示发布的良好效果，请言简意赅地阐述您的观点。您的内容已经简明扼要，字字珠玑，但信息却千丝万缕、错综复杂，需要用更多的文字来表述；但请您尽可能提炼思想的精髓，否则容易造成观者的阅读压力，适得其反。正如我们都希望改变世界，希望给别人带去光明，但更多时候我们只需要播下一颗种子，自然有微风吹拂，雨露滋养。恰如其分地表达观点，往往事半功倍。当您的内容到达这个限度时，或许已经不纯粹作用于演示，极大可能运用于阅读领域；无论是传播观点、知识分享还是汇报工作，内容的详尽固然重要，但请一定注意信息框架的清晰，这样才能使内容层次分明，页面简洁易读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8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344"/>
  <p:tag name="KSO_WM_UNIT_SHOW_EDIT_AREA_INDICATION" val="1"/>
  <p:tag name="KSO_WM_CHIP_GROUPID" val="5e6b05596848fb12bee65ac8"/>
  <p:tag name="KSO_WM_CHIP_XID" val="5e6b05596848fb12bee65aca"/>
  <p:tag name="KSO_WM_UNIT_DEC_AREA_ID" val="deddcdb9a53e44efb19a96ae21eaf52d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0e578009dc4a47d59638ad74330b18c4"/>
  <p:tag name="KSO_WM_UNIT_TEXT_FILL_FORE_SCHEMECOLOR_INDEX_BRIGHTNESS" val="0.25"/>
  <p:tag name="KSO_WM_UNIT_TEXT_FILL_FORE_SCHEMECOLOR_INDEX" val="13"/>
  <p:tag name="KSO_WM_UNIT_TEXT_FILL_TYPE" val="1"/>
</p:tagLst>
</file>

<file path=ppt/tags/tag244.xml><?xml version="1.0" encoding="utf-8"?>
<p:tagLst xmlns:p="http://schemas.openxmlformats.org/presentationml/2006/main">
  <p:tag name="KSO_WM_BEAUTIFY_FLAG" val="#wm#"/>
  <p:tag name="KSO_WM_TEMPLATE_CATEGORY" val="custom"/>
  <p:tag name="KSO_WM_TEMPLATE_INDEX" val="20224920"/>
  <p:tag name="KSO_WM_SLIDE_CAN_ADD_NAVIGATION" val="1"/>
  <p:tag name="KSO_WM_SLIDE_BACKGROUND" val="[&quot;general&quot;]"/>
  <p:tag name="KSO_WM_SLIDE_RATIO" val="1.777778"/>
  <p:tag name="KSO_WM_CHIP_INFOS" val="{&quot;type&quot;:0,&quot;layout_type&quot;:&quot;topbottom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SLIDE_ID" val="custom20224920_18"/>
  <p:tag name="KSO_WM_TEMPLATE_SUBCATEGORY" val="21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18"/>
  <p:tag name="KSO_WM_SLIDE_SIZE" val="864*408"/>
  <p:tag name="KSO_WM_SLIDE_POSITION" val="47*48"/>
  <p:tag name="KSO_WM_TAG_VERSION" val="1.0"/>
  <p:tag name="KSO_WM_SLIDE_LAYOUT" val="a_f"/>
  <p:tag name="KSO_WM_SLIDE_LAYOUT_CNT" val="1_2"/>
  <p:tag name="KSO_WM_CHIP_FILLPROP" val="[[{&quot;text_align&quot;:&quot;lt&quot;,&quot;text_direction&quot;:&quot;horizontal&quot;,&quot;support_big_font&quot;:false,&quot;fill_id&quot;:&quot;85208e9ffc974d019a76abaca132d100&quot;,&quot;fill_align&quot;:&quot;lt&quot;,&quot;chip_types&quot;:[&quot;header&quot;]},{&quot;text_align&quot;:&quot;lt&quot;,&quot;text_direction&quot;:&quot;horizontal&quot;,&quot;support_big_font&quot;:false,&quot;fill_id&quot;:&quot;99e8c07d7e344e34a4a85ba47c8f55f0&quot;,&quot;fill_align&quot;:&quot;lt&quot;,&quot;chip_types&quot;:[&quot;text&quot;]},{&quot;text_align&quot;:&quot;lt&quot;,&quot;text_direction&quot;:&quot;horizontal&quot;,&quot;support_features&quot;:[&quot;collage&quot;,&quot;carousel&quot;],&quot;support_big_font&quot;:false,&quot;fill_id&quot;:&quot;93cae90917fd45d5b8833bd8097fdc88&quot;,&quot;fill_align&quot;:&quot;ct&quot;,&quot;chip_types&quot;:[&quot;diagram&quot;,&quot;pictext&quot;,&quot;picture&quot;,&quot;chart&quot;,&quot;table&quot;,&quot;video&quot;]}],[{&quot;text_align&quot;:&quot;lt&quot;,&quot;text_direction&quot;:&quot;horizontal&quot;,&quot;support_big_font&quot;:false,&quot;fill_id&quot;:&quot;85208e9ffc974d019a76abaca132d100&quot;,&quot;fill_align&quot;:&quot;lt&quot;,&quot;chip_types&quot;:[&quot;header&quot;]},{&quot;text_align&quot;:&quot;lt&quot;,&quot;text_direction&quot;:&quot;horizontal&quot;,&quot;support_big_font&quot;:false,&quot;fill_id&quot;:&quot;99e8c07d7e344e34a4a85ba47c8f55f0&quot;,&quot;fill_align&quot;:&quot;lt&quot;,&quot;chip_types&quot;:[&quot;text&quot;]},{&quot;text_align&quot;:&quot;lt&quot;,&quot;text_direction&quot;:&quot;horizontal&quot;,&quot;support_big_font&quot;:false,&quot;fill_id&quot;:&quot;93cae90917fd45d5b8833bd8097fdc88&quot;,&quot;fill_align&quot;:&quot;lt&quot;,&quot;chip_types&quot;:[&quot;text&quot;]}]]"/>
  <p:tag name="KSO_WM_SLIDE_LAYOUT_INFO" val="{&quot;backgroundInfo&quot;:[{&quot;bottom&quot;:0,&quot;bottomAbs&quot;:false,&quot;left&quot;:0,&quot;leftAbs&quot;:false,&quot;right&quot;:0,&quot;rightAbs&quot;:false,&quot;top&quot;:0,&quot;topAbs&quot;:false,&quot;type&quot;:&quot;general&quot;}],&quot;id&quot;:&quot;2021-04-01T15:17:55&quot;,&quot;maxSize&quot;:{&quot;size1&quot;:26.699999999999999},&quot;minSize&quot;:{&quot;size1&quot;:17.899999999999999},&quot;normalSize&quot;:{&quot;size1&quot;:17.899999999999999},&quot;subLayout&quot;:[{&quot;id&quot;:&quot;2021-04-01T15:17:55&quot;,&quot;margin&quot;:{&quot;bottom&quot;:0.026000002399086952,&quot;left&quot;:1.6929999589920044,&quot;right&quot;:1.6929999589920044,&quot;top&quot;:1.6929999589920044},&quot;type&quot;:0},{&quot;id&quot;:&quot;2021-04-01T15:17:55&quot;,&quot;maxSize&quot;:{&quot;size1&quot;:27.100000000000001},&quot;minSize&quot;:{&quot;size1&quot;:19},&quot;normalSize&quot;:{&quot;size1&quot;:19},&quot;subLayout&quot;:[{&quot;id&quot;:&quot;2021-04-01T15:17:55&quot;,&quot;margin&quot;:{&quot;bottom&quot;:0.026000002399086952,&quot;left&quot;:1.6929999589920044,&quot;right&quot;:1.6929999589920044,&quot;top&quot;:0.81999999284744263},&quot;type&quot;:0},{&quot;id&quot;:&quot;2021-04-01T15:17:55&quot;,&quot;margin&quot;:{&quot;bottom&quot;:1.6929999589920044,&quot;left&quot;:1.6929999589920044,&quot;right&quot;:1.6929999589920044,&quot;top&quot;:0.81999999284744263},&quot;type&quot;:0}],&quot;type&quot;:0}],&quot;type&quot;:0}"/>
  <p:tag name="KSO_WM_CHIP_XID" val="5f696419553136823a5e6178"/>
  <p:tag name="FIXED_XID_TMP" val="5f5ee1ca4d6848d78f644aec"/>
  <p:tag name="KSO_WM_CHIP_DECFILLPROP" val="[]"/>
  <p:tag name="KSO_WM_CHIP_GROUPID" val="5f5ee1ca4d6848d78f644aec"/>
  <p:tag name="KSO_WM_SLIDE_BK_DARK_LIGHT" val="2"/>
  <p:tag name="KSO_WM_SLIDE_BACKGROUND_TYPE" val="general"/>
  <p:tag name="KSO_WM_SLIDE_SUPPORT_FEATURE_TYPE" val="0"/>
  <p:tag name="KSO_WM_TEMPLATE_ASSEMBLE_XID" val="60656ec84054ed1e2fb7ff96"/>
  <p:tag name="KSO_WM_TEMPLATE_ASSEMBLE_GROUPID" val="60656ec84054ed1e2fb7ff96"/>
  <p:tag name="KSO_WM_CHIP_COLORING" val="1"/>
</p:tagLst>
</file>

<file path=ppt/tags/tag245.xml><?xml version="1.0" encoding="utf-8"?>
<p:tagLst xmlns:p="http://schemas.openxmlformats.org/presentationml/2006/main">
  <p:tag name="KSO_WM_UNIT_DEFAULT_FONT" val="66;74;2"/>
  <p:tag name="KSO_WM_UNIT_BLOCK" val="0"/>
  <p:tag name="KSO_WM_UNIT_DEC_AREA_ID" val="81bbfffacee14827bacbf929124717fb"/>
  <p:tag name="KSO_WM_UNIT_ISCONTENTSTITLE" val="0"/>
  <p:tag name="KSO_WM_UNIT_ISNUMDGMTITLE" val="0"/>
  <p:tag name="KSO_WM_UNIT_PRESET_TEXT" val="科技风计划书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4cf35d8c72ca61f790a22e"/>
  <p:tag name="KSO_WM_CHIP_XID" val="624cf35d8c72ca61f790a22d"/>
  <p:tag name="KSO_WM_CHIP_FILLAREA_FILL_RULE" val="{&quot;fill_align&quot;:&quot;lm&quot;,&quot;fill_mode&quot;:&quot;adaptive&quot;,&quot;sacle_strategy&quot;:&quot;smart&quot;}"/>
  <p:tag name="KSO_WM_ASSEMBLE_CHIP_INDEX" val="ae014d510190496f8a2908a50b55361e"/>
  <p:tag name="KSO_WM_UNIT_TEXT_FILL_FORE_SCHEMECOLOR_INDEX_BRIGHTNESS" val="0.15"/>
  <p:tag name="KSO_WM_UNIT_TEXT_FILL_FORE_SCHEMECOLOR_INDEX" val="13"/>
  <p:tag name="KSO_WM_UNIT_TEXT_FILL_TYPE" val="1"/>
</p:tagLst>
</file>

<file path=ppt/tags/tag246.xml><?xml version="1.0" encoding="utf-8"?>
<p:tagLst xmlns:p="http://schemas.openxmlformats.org/presentationml/2006/main">
  <p:tag name="KSO_WM_UNIT_DEFAULT_FONT" val="16;18;2"/>
  <p:tag name="KSO_WM_UNIT_BLOCK" val="0"/>
  <p:tag name="KSO_WM_UNIT_DEC_AREA_ID" val="12292d069eea4f63835b3a1ed0d75003"/>
  <p:tag name="KSO_WM_UNIT_SUBTYPE" val="a"/>
  <p:tag name="KSO_WM_UNIT_PRESET_TEXT" val="单击此处添加正文，文字是您思想的提炼，为了演示发布的良好效果，请言简意赅地阐述您的观点。"/>
  <p:tag name="KSO_WM_UNIT_NOCLEAR" val="0"/>
  <p:tag name="KSO_WM_UNIT_VALUE" val="5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4cf35d8c72ca61f790a22e"/>
  <p:tag name="KSO_WM_CHIP_XID" val="624cf35d8c72ca61f790a22d"/>
  <p:tag name="KSO_WM_CHIP_FILLAREA_FILL_RULE" val="{&quot;fill_align&quot;:&quot;lm&quot;,&quot;fill_mode&quot;:&quot;adaptive&quot;,&quot;sacle_strategy&quot;:&quot;smart&quot;}"/>
  <p:tag name="KSO_WM_ASSEMBLE_CHIP_INDEX" val="ae014d510190496f8a2908a50b55361e"/>
  <p:tag name="KSO_WM_UNIT_TEXT_FILL_FORE_SCHEMECOLOR_INDEX_BRIGHTNESS" val="0.15"/>
  <p:tag name="KSO_WM_UNIT_TEXT_FILL_FORE_SCHEMECOLOR_INDEX" val="13"/>
  <p:tag name="KSO_WM_UNIT_TEXT_FILL_TYPE" val="1"/>
</p:tagLst>
</file>

<file path=ppt/tags/tag247.xml><?xml version="1.0" encoding="utf-8"?>
<p:tagLst xmlns:p="http://schemas.openxmlformats.org/presentationml/2006/main">
  <p:tag name="KSO_WM_SLIDE_ID" val="custom20224920_1"/>
  <p:tag name="KSO_WM_TEMPLATE_SUBCATEGORY" val="21"/>
  <p:tag name="KSO_WM_TEMPLATE_MASTER_TYPE" val="1"/>
  <p:tag name="KSO_WM_TEMPLATE_COLOR_TYPE" val="1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24920"/>
  <p:tag name="KSO_WM_SLIDE_LAYOUT" val="a_f"/>
  <p:tag name="KSO_WM_SLIDE_LAYOUT_CNT" val="1_2"/>
  <p:tag name="KSO_WM_CHIP_INFOS" val="{&quot;type&quot;:0,&quot;layout_type&quot;:&quot;1_NF_C_20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,&quot;扁平风&quot;,&quot;手绘风&quot;,&quot;立体风&quot;,&quot;炫酷&quot;,&quot;复古风&quot;,&quot;科技风&quot;,&quot;水彩风&quot;,&quot;ios风&quot;,&quot;快闪&quot;,&quot;波普风&quot;,&quot;孟菲斯&quot;,&quot;蒸汽波&quot;,&quot;MBE&quot;,&quot;剪纸风&quot;,&quot;酸性风&quot;,&quot;像素风&quot;,&quot;涂鸦风&quot;,&quot;实景&quot;]},&quot;slide_type&quot;:[&quot;title&quot;,&quot;sectionTitle&quot;,&quot;contents&quot;,&quot;endPage&quot;],&quot;useType&quot;:[&quot;ppt&quot;]}"/>
  <p:tag name="KSO_WM_CHIP_XID" val="61514078d3dcef8fee32c292"/>
  <p:tag name="KSO_WM_CHIP_FILLPROP" val="[[{&quot;text_align&quot;:&quot;lm&quot;,&quot;text_direction&quot;:&quot;horizontal&quot;,&quot;support_big_font&quot;:false,&quot;picture_toward&quot;:0,&quot;picture_dockside&quot;:[],&quot;fill_id&quot;:&quot;2fb9763a0e634043b18d8602ad493d66&quot;,&quot;fill_align&quot;:&quot;lm&quot;,&quot;chip_types&quot;:[&quot;diagram&quot;,&quot;header&quot;]}],[{&quot;text_align&quot;:&quot;cm&quot;,&quot;text_direction&quot;:&quot;horizontal&quot;,&quot;support_big_font&quot;:false,&quot;picture_toward&quot;:0,&quot;picture_dockside&quot;:[],&quot;fill_id&quot;:&quot;2fb9763a0e634043b18d8602ad493d66&quot;,&quot;fill_align&quot;:&quot;cm&quot;,&quot;chip_types&quot;:[&quot;header&quot;]}],[{&quot;text_align&quot;:&quot;cm&quot;,&quot;text_direction&quot;:&quot;horizontal&quot;,&quot;support_big_font&quot;:false,&quot;picture_toward&quot;:0,&quot;picture_dockside&quot;:[],&quot;fill_id&quot;:&quot;2fb9763a0e634043b18d8602ad493d66&quot;,&quot;fill_align&quot;:&quot;ct&quot;,&quot;chip_types&quot;:[&quot;header&quot;]}]]"/>
  <p:tag name="KSO_WM_CHIP_DECFILLPROP" val="[]"/>
  <p:tag name="KSO_WM_CHIP_GROUPID" val="61514078d3dcef8fee32c291"/>
  <p:tag name="KSO_WM_SLIDE_LAYOUT_INFO" val="{&quot;id&quot;:&quot;2022-09-07T15:49:44&quot;,&quot;margin&quot;:{&quot;bottom&quot;:5.393883228302002,&quot;left&quot;:4.2070250511169434,&quot;right&quot;:11.474058151245117,&quot;top&quot;:5.3938498497009277},&quot;type&quot;:0}"/>
  <p:tag name="KSO_WM_SLIDE_BK_DARK_LIGHT" val="2"/>
  <p:tag name="KSO_WM_SLIDE_BACKGROUND_TYPE" val="general"/>
  <p:tag name="KSO_WM_SLIDE_SUPPORT_FEATURE_TYPE" val="0"/>
  <p:tag name="KSO_WM_SLIDE_TYPE" val="title"/>
  <p:tag name="KSO_WM_TEMPLATE_MASTER_THUMB_INDEX" val="13"/>
  <p:tag name="KSO_WM_CHIP_COLORING" val="1"/>
  <p:tag name="KSO_WM_SLIDE_SUBTYPE" val="pureTxt"/>
  <p:tag name="KSO_WM_TEMPLATE_ASSEMBLE_XID" val="62e77548295c1bf6da3ce309"/>
  <p:tag name="KSO_WM_TEMPLATE_ASSEMBLE_GROUPID" val="62e741fb295c1bf6da391eb7"/>
  <p:tag name="KSO_WM_TEMPLATE_THUMBS_INDEX" val="1、2、3、6、7、19"/>
</p:tagLst>
</file>

<file path=ppt/tags/tag25.xml><?xml version="1.0" encoding="utf-8"?>
<p:tagLst xmlns:p="http://schemas.openxmlformats.org/presentationml/2006/main">
  <p:tag name="KSO_WM_UNIT_DEFAULT_FONT" val="16;20;2"/>
  <p:tag name="KSO_WM_UNIT_BLOCK" val="0"/>
  <p:tag name="KSO_WM_UNIT_DEC_AREA_ID" val="938b06a0a6e643a49c89ee0fbb172035"/>
  <p:tag name="KSO_WM_UNIT_SUBTYPE" val="a"/>
  <p:tag name="KSO_WM_UNIT_PRESET_TEXT" val="单击此处添加文本具体内容"/>
  <p:tag name="KSO_WM_UNIT_NOCLEAR" val="0"/>
  <p:tag name="KSO_WM_UNIT_VALUE" val="4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1ad6b9ccf14e69e7f8bf63e"/>
  <p:tag name="KSO_WM_CHIP_XID" val="61ad6b9ccf14e69e7f8bf63b"/>
  <p:tag name="KSO_WM_CHIP_FILLAREA_FILL_RULE" val="{&quot;fill_align&quot;:&quot;lm&quot;,&quot;fill_mode&quot;:&quot;adaptive&quot;,&quot;sacle_strategy&quot;:&quot;smart&quot;}"/>
  <p:tag name="KSO_WM_ASSEMBLE_CHIP_INDEX" val="9b796cb8cc1c46ef818912d4a98653f6"/>
  <p:tag name="KSO_WM_UNIT_TEXT_FILL_FORE_SCHEMECOLOR_INDEX_BRIGHTNESS" val="-0.5"/>
  <p:tag name="KSO_WM_UNIT_TEXT_FILL_FORE_SCHEMECOLOR_INDEX" val="5"/>
  <p:tag name="KSO_WM_UNIT_TEXT_FILL_TYPE" val="1"/>
  <p:tag name="KSO_WM_TEMPLATE_ASSEMBLE_XID" val="62e77548295c1bf6da3ce21a"/>
  <p:tag name="KSO_WM_TEMPLATE_ASSEMBLE_GROUPID" val="62e741fb295c1bf6da391eb7"/>
</p:tagLst>
</file>

<file path=ppt/tags/tag26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</p:tagLst>
</file>

<file path=ppt/tags/tag27.xml><?xml version="1.0" encoding="utf-8"?>
<p:tagLst xmlns:p="http://schemas.openxmlformats.org/presentationml/2006/main">
  <p:tag name="KSO_WM_UNIT_SUBTYPE" val="r"/>
  <p:tag name="KSO_WM_TEMPLATE_CATEGORY" val="chip"/>
  <p:tag name="KSO_WM_TEMPLATE_INDEX" val="20224920"/>
  <p:tag name="KSO_WM_UNIT_TYPE" val="i"/>
  <p:tag name="KSO_WM_UNIT_INDEX" val="1"/>
  <p:tag name="KSO_WM_UNIT_ID" val="chip20224920_17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</p:tagLst>
</file>

<file path=ppt/tags/tag28.xml><?xml version="1.0" encoding="utf-8"?>
<p:tagLst xmlns:p="http://schemas.openxmlformats.org/presentationml/2006/main">
  <p:tag name="KSO_WM_UNIT_SUBTYPE" val="w"/>
  <p:tag name="KSO_WM_TEMPLATE_CATEGORY" val="chip"/>
  <p:tag name="KSO_WM_TEMPLATE_INDEX" val="20224920"/>
  <p:tag name="KSO_WM_UNIT_TYPE" val="i"/>
  <p:tag name="KSO_WM_UNIT_INDEX" val="1"/>
  <p:tag name="KSO_WM_UNIT_ID" val="chip20224920_18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</p:tagLst>
</file>

<file path=ppt/tags/tag2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3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2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33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34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35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</p:tagLst>
</file>

<file path=ppt/tags/tag36.xml><?xml version="1.0" encoding="utf-8"?>
<p:tagLst xmlns:p="http://schemas.openxmlformats.org/presentationml/2006/main">
  <p:tag name="KSO_WM_UNIT_SUBTYPE" val="r"/>
  <p:tag name="KSO_WM_TEMPLATE_CATEGORY" val="chip"/>
  <p:tag name="KSO_WM_TEMPLATE_INDEX" val="20224920"/>
  <p:tag name="KSO_WM_UNIT_TYPE" val="i"/>
  <p:tag name="KSO_WM_UNIT_INDEX" val="1"/>
  <p:tag name="KSO_WM_UNIT_ID" val="chip20224920_17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</p:tagLst>
</file>

<file path=ppt/tags/tag37.xml><?xml version="1.0" encoding="utf-8"?>
<p:tagLst xmlns:p="http://schemas.openxmlformats.org/presentationml/2006/main">
  <p:tag name="KSO_WM_UNIT_SUBTYPE" val="w"/>
  <p:tag name="KSO_WM_TEMPLATE_CATEGORY" val="chip"/>
  <p:tag name="KSO_WM_TEMPLATE_INDEX" val="20224920"/>
  <p:tag name="KSO_WM_UNIT_TYPE" val="i"/>
  <p:tag name="KSO_WM_UNIT_INDEX" val="1"/>
  <p:tag name="KSO_WM_UNIT_ID" val="chip20224920_18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</p:tagLst>
</file>

<file path=ppt/tags/tag3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4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3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44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45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46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0*i*1"/>
  <p:tag name="KSO_WM_BEAUTIFY_FLAG" val="#wm#"/>
  <p:tag name="KSO_WM_TAG_VERSION" val="1.0"/>
  <p:tag name="KSO_WM_CHIP_GROUPID" val="62e741fb295c1bf6da391eb7"/>
  <p:tag name="KSO_WM_CHIP_XID" val="62e7422f295c1bf6da391ecb"/>
  <p:tag name="KSO_WM_UNIT_DEC_AREA_ID" val="da63aa55b70a468d91d799d82943c489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3a6d5441b67d4276bdfa528b9bfa4eb3"/>
</p:tagLst>
</file>

<file path=ppt/tags/tag47.xml><?xml version="1.0" encoding="utf-8"?>
<p:tagLst xmlns:p="http://schemas.openxmlformats.org/presentationml/2006/main">
  <p:tag name="KSO_WM_UNIT_SUBTYPE" val="u"/>
  <p:tag name="KSO_WM_TEMPLATE_CATEGORY" val="chip"/>
  <p:tag name="KSO_WM_TEMPLATE_INDEX" val="20224920"/>
  <p:tag name="KSO_WM_UNIT_TYPE" val="i"/>
  <p:tag name="KSO_WM_UNIT_INDEX" val="1"/>
  <p:tag name="KSO_WM_UNIT_ID" val="chip20224920_11*i*1"/>
  <p:tag name="KSO_WM_BEAUTIFY_FLAG" val="#wm#"/>
  <p:tag name="KSO_WM_TAG_VERSION" val="1.0"/>
  <p:tag name="KSO_WM_CHIP_GROUPID" val="62e741fb295c1bf6da391eb7"/>
  <p:tag name="KSO_WM_CHIP_XID" val="62e7422f295c1bf6da391eca"/>
  <p:tag name="KSO_WM_UNIT_DEC_AREA_ID" val="d44d25947b5a4d32829934e4f1498c9c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0a012d1bba964b7f8726cb248a426a90"/>
</p:tagLst>
</file>

<file path=ppt/tags/tag4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9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5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50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51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52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53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54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55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</p:tagLst>
</file>

<file path=ppt/tags/tag56.xml><?xml version="1.0" encoding="utf-8"?>
<p:tagLst xmlns:p="http://schemas.openxmlformats.org/presentationml/2006/main">
  <p:tag name="KSO_WM_UNIT_SUBTYPE" val="r"/>
  <p:tag name="KSO_WM_TEMPLATE_CATEGORY" val="chip"/>
  <p:tag name="KSO_WM_TEMPLATE_INDEX" val="20224920"/>
  <p:tag name="KSO_WM_UNIT_TYPE" val="i"/>
  <p:tag name="KSO_WM_UNIT_INDEX" val="1"/>
  <p:tag name="KSO_WM_UNIT_ID" val="chip20224920_17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</p:tagLst>
</file>

<file path=ppt/tags/tag57.xml><?xml version="1.0" encoding="utf-8"?>
<p:tagLst xmlns:p="http://schemas.openxmlformats.org/presentationml/2006/main">
  <p:tag name="KSO_WM_UNIT_SUBTYPE" val="w"/>
  <p:tag name="KSO_WM_TEMPLATE_CATEGORY" val="chip"/>
  <p:tag name="KSO_WM_TEMPLATE_INDEX" val="20224920"/>
  <p:tag name="KSO_WM_UNIT_TYPE" val="i"/>
  <p:tag name="KSO_WM_UNIT_INDEX" val="1"/>
  <p:tag name="KSO_WM_UNIT_ID" val="chip20224920_18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</p:tagLst>
</file>

<file path=ppt/tags/tag5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5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.xml><?xml version="1.0" encoding="utf-8"?>
<p:tagLst xmlns:p="http://schemas.openxmlformats.org/presentationml/2006/main">
  <p:tag name="KSO_WM_UNIT_DEFAULT_FONT" val="66;74;2"/>
  <p:tag name="KSO_WM_UNIT_BLOCK" val="0"/>
  <p:tag name="KSO_WM_UNIT_DEC_AREA_ID" val="81bbfffacee14827bacbf929124717fb"/>
  <p:tag name="KSO_WM_UNIT_ISCONTENTSTITLE" val="0"/>
  <p:tag name="KSO_WM_UNIT_ISNUMDGMTITLE" val="0"/>
  <p:tag name="KSO_WM_UNIT_PRESET_TEXT" val="科技风计划书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4cf35d8c72ca61f790a22e"/>
  <p:tag name="KSO_WM_CHIP_XID" val="624cf35d8c72ca61f790a22d"/>
  <p:tag name="KSO_WM_CHIP_FILLAREA_FILL_RULE" val="{&quot;fill_align&quot;:&quot;lm&quot;,&quot;fill_mode&quot;:&quot;adaptive&quot;,&quot;sacle_strategy&quot;:&quot;smart&quot;}"/>
  <p:tag name="KSO_WM_ASSEMBLE_CHIP_INDEX" val="ae014d510190496f8a2908a50b55361e"/>
  <p:tag name="KSO_WM_UNIT_TEXT_FILL_FORE_SCHEMECOLOR_INDEX_BRIGHTNESS" val="0.15"/>
  <p:tag name="KSO_WM_UNIT_TEXT_FILL_FORE_SCHEMECOLOR_INDEX" val="13"/>
  <p:tag name="KSO_WM_UNIT_TEXT_FILL_TYPE" val="1"/>
  <p:tag name="KSO_WM_TEMPLATE_ASSEMBLE_XID" val="62e77548295c1bf6da3ce309"/>
  <p:tag name="KSO_WM_TEMPLATE_ASSEMBLE_GROUPID" val="62e741fb295c1bf6da391eb7"/>
</p:tagLst>
</file>

<file path=ppt/tags/tag6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1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62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63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64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</p:tagLst>
</file>

<file path=ppt/tags/tag65.xml><?xml version="1.0" encoding="utf-8"?>
<p:tagLst xmlns:p="http://schemas.openxmlformats.org/presentationml/2006/main">
  <p:tag name="KSO_WM_UNIT_SUBTYPE" val="r"/>
  <p:tag name="KSO_WM_TEMPLATE_CATEGORY" val="chip"/>
  <p:tag name="KSO_WM_TEMPLATE_INDEX" val="20224920"/>
  <p:tag name="KSO_WM_UNIT_TYPE" val="i"/>
  <p:tag name="KSO_WM_UNIT_INDEX" val="1"/>
  <p:tag name="KSO_WM_UNIT_ID" val="chip20224920_17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</p:tagLst>
</file>

<file path=ppt/tags/tag66.xml><?xml version="1.0" encoding="utf-8"?>
<p:tagLst xmlns:p="http://schemas.openxmlformats.org/presentationml/2006/main">
  <p:tag name="KSO_WM_UNIT_SUBTYPE" val="w"/>
  <p:tag name="KSO_WM_TEMPLATE_CATEGORY" val="chip"/>
  <p:tag name="KSO_WM_TEMPLATE_INDEX" val="20224920"/>
  <p:tag name="KSO_WM_UNIT_TYPE" val="i"/>
  <p:tag name="KSO_WM_UNIT_INDEX" val="1"/>
  <p:tag name="KSO_WM_UNIT_ID" val="chip20224920_18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</p:tagLst>
</file>

<file path=ppt/tags/tag6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9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7.xml><?xml version="1.0" encoding="utf-8"?>
<p:tagLst xmlns:p="http://schemas.openxmlformats.org/presentationml/2006/main">
  <p:tag name="KSO_WM_UNIT_DEFAULT_FONT" val="16;18;2"/>
  <p:tag name="KSO_WM_UNIT_BLOCK" val="0"/>
  <p:tag name="KSO_WM_UNIT_DEC_AREA_ID" val="12292d069eea4f63835b3a1ed0d75003"/>
  <p:tag name="KSO_WM_UNIT_SUBTYPE" val="a"/>
  <p:tag name="KSO_WM_UNIT_PRESET_TEXT" val="单击此处添加正文，文字是您思想的提炼，为了演示发布的良好效果，请言简意赅地阐述您的观点。"/>
  <p:tag name="KSO_WM_UNIT_NOCLEAR" val="0"/>
  <p:tag name="KSO_WM_UNIT_VALUE" val="5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4cf35d8c72ca61f790a22e"/>
  <p:tag name="KSO_WM_CHIP_XID" val="624cf35d8c72ca61f790a22d"/>
  <p:tag name="KSO_WM_CHIP_FILLAREA_FILL_RULE" val="{&quot;fill_align&quot;:&quot;lm&quot;,&quot;fill_mode&quot;:&quot;adaptive&quot;,&quot;sacle_strategy&quot;:&quot;smart&quot;}"/>
  <p:tag name="KSO_WM_ASSEMBLE_CHIP_INDEX" val="ae014d510190496f8a2908a50b55361e"/>
  <p:tag name="KSO_WM_UNIT_TEXT_FILL_FORE_SCHEMECOLOR_INDEX_BRIGHTNESS" val="0.15"/>
  <p:tag name="KSO_WM_UNIT_TEXT_FILL_FORE_SCHEMECOLOR_INDEX" val="13"/>
  <p:tag name="KSO_WM_UNIT_TEXT_FILL_TYPE" val="1"/>
  <p:tag name="KSO_WM_TEMPLATE_ASSEMBLE_XID" val="62e77548295c1bf6da3ce309"/>
  <p:tag name="KSO_WM_TEMPLATE_ASSEMBLE_GROUPID" val="62e741fb295c1bf6da391eb7"/>
</p:tagLst>
</file>

<file path=ppt/tags/tag70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71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72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</p:tagLst>
</file>

<file path=ppt/tags/tag73.xml><?xml version="1.0" encoding="utf-8"?>
<p:tagLst xmlns:p="http://schemas.openxmlformats.org/presentationml/2006/main">
  <p:tag name="KSO_WM_UNIT_SUBTYPE" val="r"/>
  <p:tag name="KSO_WM_TEMPLATE_CATEGORY" val="chip"/>
  <p:tag name="KSO_WM_TEMPLATE_INDEX" val="20224920"/>
  <p:tag name="KSO_WM_UNIT_TYPE" val="i"/>
  <p:tag name="KSO_WM_UNIT_INDEX" val="1"/>
  <p:tag name="KSO_WM_UNIT_ID" val="chip20224920_17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</p:tagLst>
</file>

<file path=ppt/tags/tag74.xml><?xml version="1.0" encoding="utf-8"?>
<p:tagLst xmlns:p="http://schemas.openxmlformats.org/presentationml/2006/main">
  <p:tag name="KSO_WM_UNIT_SUBTYPE" val="w"/>
  <p:tag name="KSO_WM_TEMPLATE_CATEGORY" val="chip"/>
  <p:tag name="KSO_WM_TEMPLATE_INDEX" val="20224920"/>
  <p:tag name="KSO_WM_UNIT_TYPE" val="i"/>
  <p:tag name="KSO_WM_UNIT_INDEX" val="1"/>
  <p:tag name="KSO_WM_UNIT_ID" val="chip20224920_18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</p:tagLst>
</file>

<file path=ppt/tags/tag75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76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77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7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79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3*i*1"/>
  <p:tag name="KSO_WM_BEAUTIFY_FLAG" val="#wm#"/>
  <p:tag name="KSO_WM_TAG_VERSION" val="1.0"/>
  <p:tag name="KSO_WM_CHIP_GROUPID" val="62e741fb295c1bf6da391eb7"/>
  <p:tag name="KSO_WM_CHIP_XID" val="62e7422f295c1bf6da391ecd"/>
  <p:tag name="KSO_WM_UNIT_DEC_AREA_ID" val="f9dd9e37f87d4a44a3b7a33aa247398b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49b1b30a28964e08a7f8c40ea4ac1dc5"/>
</p:tagLst>
</file>

<file path=ppt/tags/tag8.xml><?xml version="1.0" encoding="utf-8"?>
<p:tagLst xmlns:p="http://schemas.openxmlformats.org/presentationml/2006/main">
  <p:tag name="KSO_WM_UNIT_DEFAULT_FONT" val="40;44;2"/>
  <p:tag name="KSO_WM_UNIT_BLOCK" val="0"/>
  <p:tag name="KSO_WM_UNIT_DEC_AREA_ID" val="550f7f21cec24b99af306d0c317bb3a3"/>
  <p:tag name="KSO_WM_UNIT_SUBTYPE" val="e"/>
  <p:tag name="KSO_WM_UNIT_PRESET_TEXT" val="20XX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custom20224920_1*f*2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4cf35d8c72ca61f790a22e"/>
  <p:tag name="KSO_WM_CHIP_XID" val="624cf35d8c72ca61f790a22d"/>
  <p:tag name="KSO_WM_CHIP_FILLAREA_FILL_RULE" val="{&quot;fill_align&quot;:&quot;lm&quot;,&quot;fill_mode&quot;:&quot;adaptive&quot;,&quot;sacle_strategy&quot;:&quot;smart&quot;}"/>
  <p:tag name="KSO_WM_ASSEMBLE_CHIP_INDEX" val="ae014d510190496f8a2908a50b55361e"/>
  <p:tag name="KSO_WM_UNIT_TEXT_FILL_FORE_SCHEMECOLOR_INDEX_BRIGHTNESS" val="0.15"/>
  <p:tag name="KSO_WM_UNIT_TEXT_FILL_FORE_SCHEMECOLOR_INDEX" val="13"/>
  <p:tag name="KSO_WM_UNIT_TEXT_FILL_TYPE" val="1"/>
  <p:tag name="KSO_WM_TEMPLATE_ASSEMBLE_XID" val="62e77548295c1bf6da3ce309"/>
  <p:tag name="KSO_WM_TEMPLATE_ASSEMBLE_GROUPID" val="62e741fb295c1bf6da391eb7"/>
</p:tagLst>
</file>

<file path=ppt/tags/tag80.xml><?xml version="1.0" encoding="utf-8"?>
<p:tagLst xmlns:p="http://schemas.openxmlformats.org/presentationml/2006/main">
  <p:tag name="KSO_WM_UNIT_SUBTYPE" val="w"/>
  <p:tag name="KSO_WM_TEMPLATE_CATEGORY" val="chip"/>
  <p:tag name="KSO_WM_TEMPLATE_INDEX" val="20224920"/>
  <p:tag name="KSO_WM_UNIT_TYPE" val="i"/>
  <p:tag name="KSO_WM_UNIT_INDEX" val="1"/>
  <p:tag name="KSO_WM_UNIT_ID" val="chip20224920_14*i*1"/>
  <p:tag name="KSO_WM_BEAUTIFY_FLAG" val="#wm#"/>
  <p:tag name="KSO_WM_TAG_VERSION" val="1.0"/>
  <p:tag name="KSO_WM_CHIP_GROUPID" val="62e741fb295c1bf6da391eb7"/>
  <p:tag name="KSO_WM_CHIP_XID" val="62e7422f295c1bf6da391ecc"/>
  <p:tag name="KSO_WM_UNIT_DEC_AREA_ID" val="0ba01af13b78492b91b088009d50029b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7f65335ceb9a4a919dbb26cec14741f0"/>
</p:tagLst>
</file>

<file path=ppt/tags/tag81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82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83.xml><?xml version="1.0" encoding="utf-8"?>
<p:tagLst xmlns:p="http://schemas.openxmlformats.org/presentationml/2006/main">
  <p:tag name="KSO_WM_UNIT_TEXT_FILL_FORE_SCHEMECOLOR_INDEX_BRIGHTNESS" val="0.15"/>
  <p:tag name="KSO_WM_UNIT_TEXT_FILL_FORE_SCHEMECOLOR_INDEX" val="1"/>
  <p:tag name="KSO_WM_UNIT_TEXT_FILL_TYPE" val="1"/>
</p:tagLst>
</file>

<file path=ppt/tags/tag84.xml><?xml version="1.0" encoding="utf-8"?>
<p:tagLst xmlns:p="http://schemas.openxmlformats.org/presentationml/2006/main">
  <p:tag name="KSO_WM_UNIT_DEFAULT_FONT" val="54;60;2"/>
  <p:tag name="KSO_WM_UNIT_BLOCK" val="0"/>
  <p:tag name="KSO_WM_UNIT_DEC_AREA_ID" val="33e9f66ead1547eda48981e4ad3c1146"/>
  <p:tag name="KSO_WM_UNIT_ISCONTENTSTITLE" val="0"/>
  <p:tag name="KSO_WM_UNIT_ISNUMDGMTITLE" val="0"/>
  <p:tag name="KSO_WM_UNIT_PRESET_TEXT" val="演讲完毕，感谢观看"/>
  <p:tag name="KSO_WM_UNIT_NOCLEAR" val="0"/>
  <p:tag name="KSO_WM_UNIT_VALUE" val="15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4920_1*a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0b5c5ed9f311da4dab65dc"/>
  <p:tag name="KSO_WM_CHIP_XID" val="620b5c5ed9f311da4dab65db"/>
  <p:tag name="KSO_WM_CHIP_FILLAREA_FILL_RULE" val="{&quot;fill_align&quot;:&quot;lm&quot;,&quot;fill_mode&quot;:&quot;adaptive&quot;,&quot;sacle_strategy&quot;:&quot;smart&quot;}"/>
  <p:tag name="KSO_WM_ASSEMBLE_CHIP_INDEX" val="3bf77e1c75b943feb37e1627890cfc2e"/>
  <p:tag name="KSO_WM_UNIT_TEXT_FILL_FORE_SCHEMECOLOR_INDEX_BRIGHTNESS" val="0.15"/>
  <p:tag name="KSO_WM_UNIT_TEXT_FILL_FORE_SCHEMECOLOR_INDEX" val="13"/>
  <p:tag name="KSO_WM_UNIT_TEXT_FILL_TYPE" val="1"/>
  <p:tag name="KSO_WM_TEMPLATE_ASSEMBLE_XID" val="63184d1459d53ee3cded6c7d"/>
  <p:tag name="KSO_WM_TEMPLATE_ASSEMBLE_GROUPID" val="62e741fb295c1bf6da391eb7"/>
</p:tagLst>
</file>

<file path=ppt/tags/tag85.xml><?xml version="1.0" encoding="utf-8"?>
<p:tagLst xmlns:p="http://schemas.openxmlformats.org/presentationml/2006/main">
  <p:tag name="KSO_WM_UNIT_DEFAULT_FONT" val="18;22;2"/>
  <p:tag name="KSO_WM_UNIT_BLOCK" val="0"/>
  <p:tag name="KSO_WM_UNIT_DEC_AREA_ID" val="1d1845225d974304afdee3054aa219ae"/>
  <p:tag name="KSO_WM_UNIT_SUBTYPE" val="a"/>
  <p:tag name="KSO_WM_UNIT_PRESET_TEXT" val="单击此处添加文本具体内容"/>
  <p:tag name="KSO_WM_UNIT_NOCLEAR" val="0"/>
  <p:tag name="KSO_WM_UNIT_VALUE" val="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24920_1*f*1"/>
  <p:tag name="KSO_WM_TEMPLATE_CATEGORY" val="custom"/>
  <p:tag name="KSO_WM_TEMPLATE_INDEX" val="20224920"/>
  <p:tag name="KSO_WM_UNIT_LAYERLEVEL" val="1"/>
  <p:tag name="KSO_WM_TAG_VERSION" val="1.0"/>
  <p:tag name="KSO_WM_BEAUTIFY_FLAG" val="#wm#"/>
  <p:tag name="KSO_WM_CHIP_GROUPID" val="620b5c5ed9f311da4dab65dc"/>
  <p:tag name="KSO_WM_CHIP_XID" val="620b5c5ed9f311da4dab65db"/>
  <p:tag name="KSO_WM_CHIP_FILLAREA_FILL_RULE" val="{&quot;fill_align&quot;:&quot;lm&quot;,&quot;fill_mode&quot;:&quot;adaptive&quot;,&quot;sacle_strategy&quot;:&quot;smart&quot;}"/>
  <p:tag name="KSO_WM_ASSEMBLE_CHIP_INDEX" val="3bf77e1c75b943feb37e1627890cfc2e"/>
  <p:tag name="KSO_WM_UNIT_TEXT_FILL_FORE_SCHEMECOLOR_INDEX_BRIGHTNESS" val="0.15"/>
  <p:tag name="KSO_WM_UNIT_TEXT_FILL_FORE_SCHEMECOLOR_INDEX" val="13"/>
  <p:tag name="KSO_WM_UNIT_TEXT_FILL_TYPE" val="1"/>
  <p:tag name="KSO_WM_TEMPLATE_ASSEMBLE_XID" val="63184d1459d53ee3cded6c7d"/>
  <p:tag name="KSO_WM_TEMPLATE_ASSEMBLE_GROUPID" val="62e741fb295c1bf6da391eb7"/>
</p:tagLst>
</file>

<file path=ppt/tags/tag86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  <p:tag name="KSO_WM_SLIDE_BACKGROUND_TYPE" val="general"/>
</p:tagLst>
</file>

<file path=ppt/tags/tag87.xml><?xml version="1.0" encoding="utf-8"?>
<p:tagLst xmlns:p="http://schemas.openxmlformats.org/presentationml/2006/main">
  <p:tag name="KSO_WM_UNIT_SUBTYPE" val="r"/>
  <p:tag name="KSO_WM_TEMPLATE_CATEGORY" val="chip"/>
  <p:tag name="KSO_WM_TEMPLATE_INDEX" val="20224920"/>
  <p:tag name="KSO_WM_UNIT_TYPE" val="i"/>
  <p:tag name="KSO_WM_UNIT_INDEX" val="1"/>
  <p:tag name="KSO_WM_UNIT_ID" val="chip20224920_17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44f470a505a34056b62c42f5b9b4efae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61ef9e48af4fda989089f30996c8bb"/>
  <p:tag name="KSO_WM_SLIDE_BACKGROUND_TYPE" val="general"/>
</p:tagLst>
</file>

<file path=ppt/tags/tag88.xml><?xml version="1.0" encoding="utf-8"?>
<p:tagLst xmlns:p="http://schemas.openxmlformats.org/presentationml/2006/main">
  <p:tag name="KSO_WM_UNIT_SUBTYPE" val="w"/>
  <p:tag name="KSO_WM_TEMPLATE_CATEGORY" val="chip"/>
  <p:tag name="KSO_WM_TEMPLATE_INDEX" val="20224920"/>
  <p:tag name="KSO_WM_UNIT_TYPE" val="i"/>
  <p:tag name="KSO_WM_UNIT_INDEX" val="1"/>
  <p:tag name="KSO_WM_UNIT_ID" val="chip20224920_18*i*1"/>
  <p:tag name="KSO_WM_BEAUTIFY_FLAG" val="#wm#"/>
  <p:tag name="KSO_WM_TAG_VERSION" val="1.0"/>
  <p:tag name="KSO_WM_CHIP_GROUPID" val="62e741fb295c1bf6da391eb7"/>
  <p:tag name="KSO_WM_CHIP_XID" val="62e7422f295c1bf6da391ed2"/>
  <p:tag name="KSO_WM_UNIT_DEC_AREA_ID" val="9115186de8d34e948a4ce51c53d30b2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c27180c282049f592dbaa5e45a30494"/>
  <p:tag name="KSO_WM_SLIDE_BACKGROUND_TYPE" val="general"/>
</p:tagLst>
</file>

<file path=ppt/tags/tag89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13"/>
  <p:tag name="KSO_WM_UNIT_TEXT_FILL_TYPE" val="1"/>
</p:tagLst>
</file>

<file path=ppt/tags/tag9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54d438b403f4479facbc1807c9efefe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fa3fe04b5d2b4e058ffdc11f658b8f0e"/>
</p:tagLst>
</file>

<file path=ppt/tags/tag90.xml><?xml version="1.0" encoding="utf-8"?>
<p:tagLst xmlns:p="http://schemas.openxmlformats.org/presentationml/2006/main">
  <p:tag name="KSO_WM_SLIDE_BACKGROUND_TYPE" val="general"/>
  <p:tag name="KSO_WM_UNIT_TEXT_FILL_FORE_SCHEMECOLOR_INDEX_BRIGHTNESS" val="0.15"/>
  <p:tag name="KSO_WM_UNIT_TEXT_FILL_FORE_SCHEMECOLOR_INDEX" val="1"/>
  <p:tag name="KSO_WM_UNIT_TEXT_FILL_TYPE" val="1"/>
</p:tagLst>
</file>

<file path=ppt/tags/tag91.xml><?xml version="1.0" encoding="utf-8"?>
<p:tagLst xmlns:p="http://schemas.openxmlformats.org/presentationml/2006/main">
  <p:tag name="KSO_WM_SLIDE_BACKGROUND_TYPE" val="general"/>
  <p:tag name="KSO_WM_UNIT_TEXT_FILL_FORE_SCHEMECOLOR_INDEX_BRIGHTNESS" val="0.15"/>
  <p:tag name="KSO_WM_UNIT_TEXT_FILL_FORE_SCHEMECOLOR_INDEX" val="1"/>
  <p:tag name="KSO_WM_UNIT_TEXT_FILL_TYPE" val="1"/>
</p:tagLst>
</file>

<file path=ppt/tags/tag92.xml><?xml version="1.0" encoding="utf-8"?>
<p:tagLst xmlns:p="http://schemas.openxmlformats.org/presentationml/2006/main">
  <p:tag name="KSO_WM_SLIDE_BACKGROUND_TYPE" val="general"/>
  <p:tag name="KSO_WM_UNIT_TEXT_FILL_FORE_SCHEMECOLOR_INDEX_BRIGHTNESS" val="0.15"/>
  <p:tag name="KSO_WM_UNIT_TEXT_FILL_FORE_SCHEMECOLOR_INDEX" val="1"/>
  <p:tag name="KSO_WM_UNIT_TEXT_FILL_TYPE" val="1"/>
</p:tagLst>
</file>

<file path=ppt/tags/tag93.xml><?xml version="1.0" encoding="utf-8"?>
<p:tagLst xmlns:p="http://schemas.openxmlformats.org/presentationml/2006/main">
  <p:tag name="KSO_WM_UNIT_SUBTYPE" val="v"/>
  <p:tag name="KSO_WM_TEMPLATE_CATEGORY" val="chip"/>
  <p:tag name="KSO_WM_TEMPLATE_INDEX" val="20224920"/>
  <p:tag name="KSO_WM_UNIT_TYPE" val="i"/>
  <p:tag name="KSO_WM_UNIT_INDEX" val="1"/>
  <p:tag name="KSO_WM_UNIT_ID" val="chip20224920_16*i*1"/>
  <p:tag name="KSO_WM_BEAUTIFY_FLAG" val="#wm#"/>
  <p:tag name="KSO_WM_TAG_VERSION" val="1.0"/>
  <p:tag name="KSO_WM_CHIP_GROUPID" val="62e741fb295c1bf6da391eb7"/>
  <p:tag name="KSO_WM_CHIP_XID" val="62e7422f295c1bf6da391ed4"/>
  <p:tag name="KSO_WM_UNIT_DEC_AREA_ID" val="b5b29e01c21e4d29bbf0f5a330a78bf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5529529d71c14bf99e735ce7a87fa4a6"/>
  <p:tag name="KSO_WM_SLIDE_BACKGROUND_TYPE" val="frame"/>
</p:tagLst>
</file>

<file path=ppt/tags/tag94.xml><?xml version="1.0" encoding="utf-8"?>
<p:tagLst xmlns:p="http://schemas.openxmlformats.org/presentationml/2006/main">
  <p:tag name="KSO_WM_UNIT_SUBTYPE" val="r"/>
  <p:tag name="KSO_WM_TEMPLATE_CATEGORY" val="chip"/>
  <p:tag name="KSO_WM_TEMPLATE_INDEX" val="20224920"/>
  <p:tag name="KSO_WM_UNIT_TYPE" val="i"/>
  <p:tag name="KSO_WM_UNIT_INDEX" val="1"/>
  <p:tag name="KSO_WM_UNIT_ID" val="chip20224920_17*i*1"/>
  <p:tag name="KSO_WM_BEAUTIFY_FLAG" val="#wm#"/>
  <p:tag name="KSO_WM_TAG_VERSION" val="1.0"/>
  <p:tag name="KSO_WM_CHIP_GROUPID" val="62e741fb295c1bf6da391eb7"/>
  <p:tag name="KSO_WM_CHIP_XID" val="62e7422f295c1bf6da391ed3"/>
  <p:tag name="KSO_WM_UNIT_DEC_AREA_ID" val="57afe161b84f4083a33616e2e712ab9d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273603a80eab4a569a0f7eb8ccb5f026"/>
  <p:tag name="KSO_WM_SLIDE_BACKGROUND_TYPE" val="frame"/>
</p:tagLst>
</file>

<file path=ppt/tags/tag95.xml><?xml version="1.0" encoding="utf-8"?>
<p:tagLst xmlns:p="http://schemas.openxmlformats.org/presentationml/2006/main">
  <p:tag name="KSO_WM_UNIT_VALUE" val="1904*131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bg20220529_1*d*1"/>
  <p:tag name="KSO_WM_TEMPLATE_CATEGORY" val="bg"/>
  <p:tag name="KSO_WM_TEMPLATE_INDEX" val="20220529"/>
  <p:tag name="KSO_WM_UNIT_LAYERLEVEL" val="1"/>
  <p:tag name="KSO_WM_TAG_VERSION" val="1.0"/>
  <p:tag name="KSO_WM_BEAUTIFY_FLAG" val="#wm#"/>
  <p:tag name="KSO_WM_CHIP_FILLAREA_TYPE" val="decfill"/>
  <p:tag name="KSO_WM_UNIT_FILL_FORE_SCHEMECOLOR_INDEX_BRIGHTNESS" val="0"/>
  <p:tag name="KSO_WM_UNIT_FILL_TYPE" val="1"/>
  <p:tag name="KSO_WM_UNIT_TEXT_FILL_FORE_SCHEMECOLOR_INDEX_BRIGHTNESS" val="0"/>
  <p:tag name="KSO_WM_UNIT_TEXT_FILL_FORE_SCHEMECOLOR_INDEX" val="13"/>
  <p:tag name="KSO_WM_UNIT_TEXT_FILL_TYPE" val="1"/>
  <p:tag name="KSO_WM_CHIP_GROUPID" val="618359f9a6a891b1f9db065d"/>
  <p:tag name="KSO_WM_CHIP_XID" val="618b78ee18adb49c6c1f28f1"/>
  <p:tag name="KSO_WM_SLIDE_BACKGROUND_TYPE" val="frame"/>
</p:tagLst>
</file>

<file path=ppt/tags/tag9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0529_2*i*1"/>
  <p:tag name="KSO_WM_UNIT_LAYERLEVEL" val="1"/>
  <p:tag name="KSO_WM_TAG_VERSION" val="1.0"/>
  <p:tag name="KSO_WM_BEAUTIFY_FLAG" val="#wm#"/>
  <p:tag name="KSO_WM_UNIT_BK_DARK_LIGHT" val="2"/>
  <p:tag name="KSO_WM_UNIT_SUBTYPE" val="h"/>
  <p:tag name="KSO_WM_UNIT_TYPE" val="i"/>
  <p:tag name="KSO_WM_UNIT_INDEX" val="1"/>
  <p:tag name="KSO_WM_TEMPLATE_CATEGORY" val="bg"/>
  <p:tag name="KSO_WM_TEMPLATE_INDEX" val="20220529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18359f9a6a891b1f9db065d"/>
  <p:tag name="KSO_WM_CHIP_XID" val="618b78ee18adb49c6c1f28f1"/>
</p:tagLst>
</file>

<file path=ppt/tags/tag97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13"/>
  <p:tag name="KSO_WM_UNIT_TEXT_FILL_TYPE" val="1"/>
</p:tagLst>
</file>

<file path=ppt/tags/tag98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13"/>
  <p:tag name="KSO_WM_UNIT_TEXT_FILL_TYPE" val="1"/>
</p:tagLst>
</file>

<file path=ppt/tags/tag99.xml><?xml version="1.0" encoding="utf-8"?>
<p:tagLst xmlns:p="http://schemas.openxmlformats.org/presentationml/2006/main">
  <p:tag name="KSO_WM_SLIDE_BACKGROUND_TYPE" val="frame"/>
  <p:tag name="KSO_WM_UNIT_TEXT_FILL_FORE_SCHEMECOLOR_INDEX_BRIGHTNESS" val="0.15"/>
  <p:tag name="KSO_WM_UNIT_TEXT_FILL_FORE_SCHEMECOLOR_INDEX" val="1"/>
  <p:tag name="KSO_WM_UNIT_TEXT_FILL_TYPE" val="1"/>
</p:tagLst>
</file>

<file path=ppt/theme/theme1.xml><?xml version="1.0" encoding="utf-8"?>
<a:theme xmlns:a="http://schemas.openxmlformats.org/drawingml/2006/main" name="Office 主题​​">
  <a:themeElements>
    <a:clrScheme name="Adjacency">
      <a:dk1>
        <a:srgbClr val="000000"/>
      </a:dk1>
      <a:lt1>
        <a:srgbClr val="FFFFFF"/>
      </a:lt1>
      <a:dk2>
        <a:srgbClr val="BBBBBB"/>
      </a:dk2>
      <a:lt2>
        <a:srgbClr val="F2F2F2"/>
      </a:lt2>
      <a:accent1>
        <a:srgbClr val="0FC6E1"/>
      </a:accent1>
      <a:accent2>
        <a:srgbClr val="12D6CA"/>
      </a:accent2>
      <a:accent3>
        <a:srgbClr val="10B4B2"/>
      </a:accent3>
      <a:accent4>
        <a:srgbClr val="0BA3D5"/>
      </a:accent4>
      <a:accent5>
        <a:srgbClr val="17A7F9"/>
      </a:accent5>
      <a:accent6>
        <a:srgbClr val="1B91FF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1338</Words>
  <Application>WPS 演示</Application>
  <PresentationFormat>宽屏</PresentationFormat>
  <Paragraphs>123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Arial</vt:lpstr>
      <vt:lpstr>宋体</vt:lpstr>
      <vt:lpstr>Wingdings</vt:lpstr>
      <vt:lpstr>汉仪中黑 简</vt:lpstr>
      <vt:lpstr>黑体</vt:lpstr>
      <vt:lpstr>汉仪雅酷黑 85W</vt:lpstr>
      <vt:lpstr>汉仪中简黑简</vt:lpstr>
      <vt:lpstr>微软雅黑</vt:lpstr>
      <vt:lpstr>Calibri</vt:lpstr>
      <vt:lpstr>Segoe UI</vt:lpstr>
      <vt:lpstr>Arial Unicode MS</vt:lpstr>
      <vt:lpstr>汉仪雅酷黑简</vt:lpstr>
      <vt:lpstr>Office 主题​​</vt:lpstr>
      <vt:lpstr>境所SceneLock               —你的数字心流境所</vt:lpstr>
      <vt:lpstr>我们正面临一场“注意力危机”</vt:lpstr>
      <vt:lpstr>PowerPoint 演示文稿</vt:lpstr>
      <vt:lpstr>一个为你定制的“数字心流境所”</vt:lpstr>
      <vt:lpstr>PowerPoint 演示文稿</vt:lpstr>
      <vt:lpstr>从“强迫”到“享受”专注的全流程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谢谢聆听              —让我们一起，夺回专注的自由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Fayel7</cp:lastModifiedBy>
  <cp:revision>7</cp:revision>
  <dcterms:created xsi:type="dcterms:W3CDTF">2023-08-09T12:44:00Z</dcterms:created>
  <dcterms:modified xsi:type="dcterms:W3CDTF">2025-10-21T02:22:38Z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2052-12.1.0.23125</vt:lpwstr>
  </property>
  <property fmtid="{D5CDD505-2E9C-101B-9397-08002B2CF9AE}" pid="3" name="ICV">
    <vt:lpwstr>968A4B0567094D6C96108A8217D3AB1D_12</vt:lpwstr>
  </property>
</Properties>
</file>

<file path=docProps/thumbnail.jpeg>
</file>